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756" r:id="rId3"/>
    <p:sldMasterId id="2147483768" r:id="rId4"/>
    <p:sldMasterId id="2147483780" r:id="rId5"/>
    <p:sldMasterId id="2147483792" r:id="rId6"/>
    <p:sldMasterId id="2147483804" r:id="rId7"/>
    <p:sldMasterId id="2147483816" r:id="rId8"/>
    <p:sldMasterId id="2147483840" r:id="rId9"/>
    <p:sldMasterId id="2147483852" r:id="rId10"/>
    <p:sldMasterId id="2147483864" r:id="rId11"/>
    <p:sldMasterId id="2147483876" r:id="rId12"/>
    <p:sldMasterId id="2147483888" r:id="rId13"/>
  </p:sldMasterIdLst>
  <p:notesMasterIdLst>
    <p:notesMasterId r:id="rId31"/>
  </p:notesMasterIdLst>
  <p:sldIdLst>
    <p:sldId id="278" r:id="rId14"/>
    <p:sldId id="304" r:id="rId15"/>
    <p:sldId id="295" r:id="rId16"/>
    <p:sldId id="303" r:id="rId17"/>
    <p:sldId id="293" r:id="rId18"/>
    <p:sldId id="294" r:id="rId19"/>
    <p:sldId id="296" r:id="rId20"/>
    <p:sldId id="297" r:id="rId21"/>
    <p:sldId id="298" r:id="rId22"/>
    <p:sldId id="306" r:id="rId23"/>
    <p:sldId id="299" r:id="rId24"/>
    <p:sldId id="282" r:id="rId25"/>
    <p:sldId id="305" r:id="rId26"/>
    <p:sldId id="307" r:id="rId27"/>
    <p:sldId id="308" r:id="rId28"/>
    <p:sldId id="302" r:id="rId29"/>
    <p:sldId id="284" r:id="rId30"/>
  </p:sldIdLst>
  <p:sldSz cx="13439775" cy="7559675"/>
  <p:notesSz cx="6858000" cy="9947275"/>
  <p:embeddedFontLst>
    <p:embeddedFont>
      <p:font typeface="Akrobat Black" charset="-52"/>
      <p:bold r:id="rId32"/>
    </p:embeddedFont>
    <p:embeddedFont>
      <p:font typeface="Akrobat" charset="-52"/>
      <p:regular r:id="rId33"/>
      <p:bold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Calibri Light" pitchFamily="34" charset="0"/>
      <p:regular r:id="rId39"/>
      <p:italic r:id="rId40"/>
    </p:embeddedFont>
  </p:embeddedFontLst>
  <p:defaultTextStyle>
    <a:defPPr>
      <a:defRPr lang="ru-RU"/>
    </a:defPPr>
    <a:lvl1pPr marL="0" algn="l" defTabSz="9139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48" algn="l" defTabSz="9139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01" algn="l" defTabSz="9139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43" algn="l" defTabSz="9139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00" algn="l" defTabSz="9139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42" algn="l" defTabSz="9139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694" algn="l" defTabSz="9139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46" algn="l" defTabSz="9139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586" algn="l" defTabSz="9139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42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111C"/>
    <a:srgbClr val="7C464A"/>
    <a:srgbClr val="DCCFB8"/>
    <a:srgbClr val="EAE2D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228" y="-84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font" Target="fonts/font5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08288-9797-4CC2-8575-AB85DA22678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F5AEC-3DDB-42BD-B792-A7889AF91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56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48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01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43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00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42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694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46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86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2"/>
            <a:ext cx="10079831" cy="1825171"/>
          </a:xfrm>
        </p:spPr>
        <p:txBody>
          <a:bodyPr/>
          <a:lstStyle>
            <a:lvl1pPr marL="0" indent="0" algn="ctr">
              <a:buNone/>
              <a:defRPr sz="2000"/>
            </a:lvl1pPr>
            <a:lvl2pPr marL="377757" indent="0" algn="ctr">
              <a:buNone/>
              <a:defRPr sz="1700"/>
            </a:lvl2pPr>
            <a:lvl3pPr marL="755515" indent="0" algn="ctr">
              <a:buNone/>
              <a:defRPr sz="1400"/>
            </a:lvl3pPr>
            <a:lvl4pPr marL="1133273" indent="0" algn="ctr">
              <a:buNone/>
              <a:defRPr sz="1300"/>
            </a:lvl4pPr>
            <a:lvl5pPr marL="1511029" indent="0" algn="ctr">
              <a:buNone/>
              <a:defRPr sz="1300"/>
            </a:lvl5pPr>
            <a:lvl6pPr marL="1888804" indent="0" algn="ctr">
              <a:buNone/>
              <a:defRPr sz="1300"/>
            </a:lvl6pPr>
            <a:lvl7pPr marL="2266546" indent="0" algn="ctr">
              <a:buNone/>
              <a:defRPr sz="1300"/>
            </a:lvl7pPr>
            <a:lvl8pPr marL="2644323" indent="0" algn="ctr">
              <a:buNone/>
              <a:defRPr sz="1300"/>
            </a:lvl8pPr>
            <a:lvl9pPr marL="3022084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7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443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2"/>
            <a:ext cx="10079831" cy="1825171"/>
          </a:xfrm>
        </p:spPr>
        <p:txBody>
          <a:bodyPr/>
          <a:lstStyle>
            <a:lvl1pPr marL="0" indent="0" algn="ctr">
              <a:buNone/>
              <a:defRPr sz="2000"/>
            </a:lvl1pPr>
            <a:lvl2pPr marL="377757" indent="0" algn="ctr">
              <a:buNone/>
              <a:defRPr sz="1700"/>
            </a:lvl2pPr>
            <a:lvl3pPr marL="755515" indent="0" algn="ctr">
              <a:buNone/>
              <a:defRPr sz="1400"/>
            </a:lvl3pPr>
            <a:lvl4pPr marL="1133273" indent="0" algn="ctr">
              <a:buNone/>
              <a:defRPr sz="1300"/>
            </a:lvl4pPr>
            <a:lvl5pPr marL="1511029" indent="0" algn="ctr">
              <a:buNone/>
              <a:defRPr sz="1300"/>
            </a:lvl5pPr>
            <a:lvl6pPr marL="1888804" indent="0" algn="ctr">
              <a:buNone/>
              <a:defRPr sz="1300"/>
            </a:lvl6pPr>
            <a:lvl7pPr marL="2266546" indent="0" algn="ctr">
              <a:buNone/>
              <a:defRPr sz="1300"/>
            </a:lvl7pPr>
            <a:lvl8pPr marL="2644323" indent="0" algn="ctr">
              <a:buNone/>
              <a:defRPr sz="1300"/>
            </a:lvl8pPr>
            <a:lvl9pPr marL="3022084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26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055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1"/>
            <a:ext cx="11591806" cy="314461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7"/>
            <a:ext cx="11591806" cy="165367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77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55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332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110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888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66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443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220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805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226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7" y="1853171"/>
            <a:ext cx="5685652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7" y="2761381"/>
            <a:ext cx="5685652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735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193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602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86" y="1088478"/>
            <a:ext cx="6803885" cy="537226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92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86" y="1088478"/>
            <a:ext cx="6803885" cy="5372269"/>
          </a:xfrm>
        </p:spPr>
        <p:txBody>
          <a:bodyPr anchor="t"/>
          <a:lstStyle>
            <a:lvl1pPr marL="0" indent="0">
              <a:buNone/>
              <a:defRPr sz="2600"/>
            </a:lvl1pPr>
            <a:lvl2pPr marL="377757" indent="0">
              <a:buNone/>
              <a:defRPr sz="2400"/>
            </a:lvl2pPr>
            <a:lvl3pPr marL="755515" indent="0">
              <a:buNone/>
              <a:defRPr sz="2000"/>
            </a:lvl3pPr>
            <a:lvl4pPr marL="1133273" indent="0">
              <a:buNone/>
              <a:defRPr sz="1700"/>
            </a:lvl4pPr>
            <a:lvl5pPr marL="1511029" indent="0">
              <a:buNone/>
              <a:defRPr sz="1700"/>
            </a:lvl5pPr>
            <a:lvl6pPr marL="1888804" indent="0">
              <a:buNone/>
              <a:defRPr sz="1700"/>
            </a:lvl6pPr>
            <a:lvl7pPr marL="2266546" indent="0">
              <a:buNone/>
              <a:defRPr sz="1700"/>
            </a:lvl7pPr>
            <a:lvl8pPr marL="2644323" indent="0">
              <a:buNone/>
              <a:defRPr sz="1700"/>
            </a:lvl8pPr>
            <a:lvl9pPr marL="3022084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700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2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71" y="402485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015" y="402485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304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71" y="402485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015" y="402485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48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2"/>
            <a:ext cx="10079831" cy="1825171"/>
          </a:xfrm>
        </p:spPr>
        <p:txBody>
          <a:bodyPr/>
          <a:lstStyle>
            <a:lvl1pPr marL="0" indent="0" algn="ctr">
              <a:buNone/>
              <a:defRPr sz="2000"/>
            </a:lvl1pPr>
            <a:lvl2pPr marL="377757" indent="0" algn="ctr">
              <a:buNone/>
              <a:defRPr sz="1700"/>
            </a:lvl2pPr>
            <a:lvl3pPr marL="755515" indent="0" algn="ctr">
              <a:buNone/>
              <a:defRPr sz="1400"/>
            </a:lvl3pPr>
            <a:lvl4pPr marL="1133273" indent="0" algn="ctr">
              <a:buNone/>
              <a:defRPr sz="1300"/>
            </a:lvl4pPr>
            <a:lvl5pPr marL="1511029" indent="0" algn="ctr">
              <a:buNone/>
              <a:defRPr sz="1300"/>
            </a:lvl5pPr>
            <a:lvl6pPr marL="1888804" indent="0" algn="ctr">
              <a:buNone/>
              <a:defRPr sz="1300"/>
            </a:lvl6pPr>
            <a:lvl7pPr marL="2266546" indent="0" algn="ctr">
              <a:buNone/>
              <a:defRPr sz="1300"/>
            </a:lvl7pPr>
            <a:lvl8pPr marL="2644323" indent="0" algn="ctr">
              <a:buNone/>
              <a:defRPr sz="1300"/>
            </a:lvl8pPr>
            <a:lvl9pPr marL="3022084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783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115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1"/>
            <a:ext cx="11591806" cy="314461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7"/>
            <a:ext cx="11591806" cy="165367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77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55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332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110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888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66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443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220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593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377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7" y="1853171"/>
            <a:ext cx="5685652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7" y="2761381"/>
            <a:ext cx="5685652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498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03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35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86" y="1088478"/>
            <a:ext cx="6803885" cy="537226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657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86" y="1088478"/>
            <a:ext cx="6803885" cy="5372269"/>
          </a:xfrm>
        </p:spPr>
        <p:txBody>
          <a:bodyPr anchor="t"/>
          <a:lstStyle>
            <a:lvl1pPr marL="0" indent="0">
              <a:buNone/>
              <a:defRPr sz="2600"/>
            </a:lvl1pPr>
            <a:lvl2pPr marL="377757" indent="0">
              <a:buNone/>
              <a:defRPr sz="2400"/>
            </a:lvl2pPr>
            <a:lvl3pPr marL="755515" indent="0">
              <a:buNone/>
              <a:defRPr sz="2000"/>
            </a:lvl3pPr>
            <a:lvl4pPr marL="1133273" indent="0">
              <a:buNone/>
              <a:defRPr sz="1700"/>
            </a:lvl4pPr>
            <a:lvl5pPr marL="1511029" indent="0">
              <a:buNone/>
              <a:defRPr sz="1700"/>
            </a:lvl5pPr>
            <a:lvl6pPr marL="1888804" indent="0">
              <a:buNone/>
              <a:defRPr sz="1700"/>
            </a:lvl6pPr>
            <a:lvl7pPr marL="2266546" indent="0">
              <a:buNone/>
              <a:defRPr sz="1700"/>
            </a:lvl7pPr>
            <a:lvl8pPr marL="2644323" indent="0">
              <a:buNone/>
              <a:defRPr sz="1700"/>
            </a:lvl8pPr>
            <a:lvl9pPr marL="3022084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20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2"/>
            <a:ext cx="10079831" cy="1825171"/>
          </a:xfrm>
        </p:spPr>
        <p:txBody>
          <a:bodyPr/>
          <a:lstStyle>
            <a:lvl1pPr marL="0" indent="0" algn="ctr">
              <a:buNone/>
              <a:defRPr sz="2000"/>
            </a:lvl1pPr>
            <a:lvl2pPr marL="377757" indent="0" algn="ctr">
              <a:buNone/>
              <a:defRPr sz="1700"/>
            </a:lvl2pPr>
            <a:lvl3pPr marL="755515" indent="0" algn="ctr">
              <a:buNone/>
              <a:defRPr sz="1400"/>
            </a:lvl3pPr>
            <a:lvl4pPr marL="1133273" indent="0" algn="ctr">
              <a:buNone/>
              <a:defRPr sz="1300"/>
            </a:lvl4pPr>
            <a:lvl5pPr marL="1511029" indent="0" algn="ctr">
              <a:buNone/>
              <a:defRPr sz="1300"/>
            </a:lvl5pPr>
            <a:lvl6pPr marL="1888804" indent="0" algn="ctr">
              <a:buNone/>
              <a:defRPr sz="1300"/>
            </a:lvl6pPr>
            <a:lvl7pPr marL="2266546" indent="0" algn="ctr">
              <a:buNone/>
              <a:defRPr sz="1300"/>
            </a:lvl7pPr>
            <a:lvl8pPr marL="2644323" indent="0" algn="ctr">
              <a:buNone/>
              <a:defRPr sz="1300"/>
            </a:lvl8pPr>
            <a:lvl9pPr marL="3022084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776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790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71" y="402485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015" y="402485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365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2"/>
            <a:ext cx="10079831" cy="1825171"/>
          </a:xfrm>
        </p:spPr>
        <p:txBody>
          <a:bodyPr/>
          <a:lstStyle>
            <a:lvl1pPr marL="0" indent="0" algn="ctr">
              <a:buNone/>
              <a:defRPr sz="2000"/>
            </a:lvl1pPr>
            <a:lvl2pPr marL="377757" indent="0" algn="ctr">
              <a:buNone/>
              <a:defRPr sz="1700"/>
            </a:lvl2pPr>
            <a:lvl3pPr marL="755515" indent="0" algn="ctr">
              <a:buNone/>
              <a:defRPr sz="1400"/>
            </a:lvl3pPr>
            <a:lvl4pPr marL="1133273" indent="0" algn="ctr">
              <a:buNone/>
              <a:defRPr sz="1300"/>
            </a:lvl4pPr>
            <a:lvl5pPr marL="1511029" indent="0" algn="ctr">
              <a:buNone/>
              <a:defRPr sz="1300"/>
            </a:lvl5pPr>
            <a:lvl6pPr marL="1888804" indent="0" algn="ctr">
              <a:buNone/>
              <a:defRPr sz="1300"/>
            </a:lvl6pPr>
            <a:lvl7pPr marL="2266546" indent="0" algn="ctr">
              <a:buNone/>
              <a:defRPr sz="1300"/>
            </a:lvl7pPr>
            <a:lvl8pPr marL="2644323" indent="0" algn="ctr">
              <a:buNone/>
              <a:defRPr sz="1300"/>
            </a:lvl8pPr>
            <a:lvl9pPr marL="3022084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542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006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1"/>
            <a:ext cx="11591806" cy="314461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7"/>
            <a:ext cx="11591806" cy="165367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77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55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332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110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888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66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443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220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315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298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7" y="1853171"/>
            <a:ext cx="5685652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7" y="2761381"/>
            <a:ext cx="5685652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018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475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446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86" y="1088478"/>
            <a:ext cx="6803885" cy="537226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91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7539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86" y="1088478"/>
            <a:ext cx="6803885" cy="5372269"/>
          </a:xfrm>
        </p:spPr>
        <p:txBody>
          <a:bodyPr anchor="t"/>
          <a:lstStyle>
            <a:lvl1pPr marL="0" indent="0">
              <a:buNone/>
              <a:defRPr sz="2600"/>
            </a:lvl1pPr>
            <a:lvl2pPr marL="377757" indent="0">
              <a:buNone/>
              <a:defRPr sz="2400"/>
            </a:lvl2pPr>
            <a:lvl3pPr marL="755515" indent="0">
              <a:buNone/>
              <a:defRPr sz="2000"/>
            </a:lvl3pPr>
            <a:lvl4pPr marL="1133273" indent="0">
              <a:buNone/>
              <a:defRPr sz="1700"/>
            </a:lvl4pPr>
            <a:lvl5pPr marL="1511029" indent="0">
              <a:buNone/>
              <a:defRPr sz="1700"/>
            </a:lvl5pPr>
            <a:lvl6pPr marL="1888804" indent="0">
              <a:buNone/>
              <a:defRPr sz="1700"/>
            </a:lvl6pPr>
            <a:lvl7pPr marL="2266546" indent="0">
              <a:buNone/>
              <a:defRPr sz="1700"/>
            </a:lvl7pPr>
            <a:lvl8pPr marL="2644323" indent="0">
              <a:buNone/>
              <a:defRPr sz="1700"/>
            </a:lvl8pPr>
            <a:lvl9pPr marL="3022084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864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764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71" y="402485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015" y="402485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12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2"/>
            <a:ext cx="10079831" cy="1825171"/>
          </a:xfrm>
        </p:spPr>
        <p:txBody>
          <a:bodyPr/>
          <a:lstStyle>
            <a:lvl1pPr marL="0" indent="0" algn="ctr">
              <a:buNone/>
              <a:defRPr sz="2000"/>
            </a:lvl1pPr>
            <a:lvl2pPr marL="377757" indent="0" algn="ctr">
              <a:buNone/>
              <a:defRPr sz="1700"/>
            </a:lvl2pPr>
            <a:lvl3pPr marL="755515" indent="0" algn="ctr">
              <a:buNone/>
              <a:defRPr sz="1400"/>
            </a:lvl3pPr>
            <a:lvl4pPr marL="1133273" indent="0" algn="ctr">
              <a:buNone/>
              <a:defRPr sz="1300"/>
            </a:lvl4pPr>
            <a:lvl5pPr marL="1511029" indent="0" algn="ctr">
              <a:buNone/>
              <a:defRPr sz="1300"/>
            </a:lvl5pPr>
            <a:lvl6pPr marL="1888804" indent="0" algn="ctr">
              <a:buNone/>
              <a:defRPr sz="1300"/>
            </a:lvl6pPr>
            <a:lvl7pPr marL="2266546" indent="0" algn="ctr">
              <a:buNone/>
              <a:defRPr sz="1300"/>
            </a:lvl7pPr>
            <a:lvl8pPr marL="2644323" indent="0" algn="ctr">
              <a:buNone/>
              <a:defRPr sz="1300"/>
            </a:lvl8pPr>
            <a:lvl9pPr marL="3022084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113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642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1"/>
            <a:ext cx="11591806" cy="314461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7"/>
            <a:ext cx="11591806" cy="165367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77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55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332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110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888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66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443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220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120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6666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7" y="1853171"/>
            <a:ext cx="5685652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7" y="2761381"/>
            <a:ext cx="5685652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697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2835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08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1"/>
            <a:ext cx="11591806" cy="314461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7"/>
            <a:ext cx="11591806" cy="165367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77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55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332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110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888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66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443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220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3667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86" y="1088478"/>
            <a:ext cx="6803885" cy="537226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1036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86" y="1088478"/>
            <a:ext cx="6803885" cy="5372269"/>
          </a:xfrm>
        </p:spPr>
        <p:txBody>
          <a:bodyPr anchor="t"/>
          <a:lstStyle>
            <a:lvl1pPr marL="0" indent="0">
              <a:buNone/>
              <a:defRPr sz="2600"/>
            </a:lvl1pPr>
            <a:lvl2pPr marL="377757" indent="0">
              <a:buNone/>
              <a:defRPr sz="2400"/>
            </a:lvl2pPr>
            <a:lvl3pPr marL="755515" indent="0">
              <a:buNone/>
              <a:defRPr sz="2000"/>
            </a:lvl3pPr>
            <a:lvl4pPr marL="1133273" indent="0">
              <a:buNone/>
              <a:defRPr sz="1700"/>
            </a:lvl4pPr>
            <a:lvl5pPr marL="1511029" indent="0">
              <a:buNone/>
              <a:defRPr sz="1700"/>
            </a:lvl5pPr>
            <a:lvl6pPr marL="1888804" indent="0">
              <a:buNone/>
              <a:defRPr sz="1700"/>
            </a:lvl6pPr>
            <a:lvl7pPr marL="2266546" indent="0">
              <a:buNone/>
              <a:defRPr sz="1700"/>
            </a:lvl7pPr>
            <a:lvl8pPr marL="2644323" indent="0">
              <a:buNone/>
              <a:defRPr sz="1700"/>
            </a:lvl8pPr>
            <a:lvl9pPr marL="3022084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613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3793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71" y="402485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015" y="402485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67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95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7" y="1853171"/>
            <a:ext cx="5685652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7" y="2761381"/>
            <a:ext cx="5685652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88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16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57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86" y="1088478"/>
            <a:ext cx="6803885" cy="537226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6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60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86" y="1088478"/>
            <a:ext cx="6803885" cy="5372269"/>
          </a:xfrm>
        </p:spPr>
        <p:txBody>
          <a:bodyPr anchor="t"/>
          <a:lstStyle>
            <a:lvl1pPr marL="0" indent="0">
              <a:buNone/>
              <a:defRPr sz="2600"/>
            </a:lvl1pPr>
            <a:lvl2pPr marL="377757" indent="0">
              <a:buNone/>
              <a:defRPr sz="2400"/>
            </a:lvl2pPr>
            <a:lvl3pPr marL="755515" indent="0">
              <a:buNone/>
              <a:defRPr sz="2000"/>
            </a:lvl3pPr>
            <a:lvl4pPr marL="1133273" indent="0">
              <a:buNone/>
              <a:defRPr sz="1700"/>
            </a:lvl4pPr>
            <a:lvl5pPr marL="1511029" indent="0">
              <a:buNone/>
              <a:defRPr sz="1700"/>
            </a:lvl5pPr>
            <a:lvl6pPr marL="1888804" indent="0">
              <a:buNone/>
              <a:defRPr sz="1700"/>
            </a:lvl6pPr>
            <a:lvl7pPr marL="2266546" indent="0">
              <a:buNone/>
              <a:defRPr sz="1700"/>
            </a:lvl7pPr>
            <a:lvl8pPr marL="2644323" indent="0">
              <a:buNone/>
              <a:defRPr sz="1700"/>
            </a:lvl8pPr>
            <a:lvl9pPr marL="3022084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6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41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71" y="402485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015" y="402485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43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2"/>
            <a:ext cx="10079831" cy="1825171"/>
          </a:xfrm>
        </p:spPr>
        <p:txBody>
          <a:bodyPr/>
          <a:lstStyle>
            <a:lvl1pPr marL="0" indent="0" algn="ctr">
              <a:buNone/>
              <a:defRPr sz="2000"/>
            </a:lvl1pPr>
            <a:lvl2pPr marL="377757" indent="0" algn="ctr">
              <a:buNone/>
              <a:defRPr sz="1700"/>
            </a:lvl2pPr>
            <a:lvl3pPr marL="755515" indent="0" algn="ctr">
              <a:buNone/>
              <a:defRPr sz="1400"/>
            </a:lvl3pPr>
            <a:lvl4pPr marL="1133273" indent="0" algn="ctr">
              <a:buNone/>
              <a:defRPr sz="1300"/>
            </a:lvl4pPr>
            <a:lvl5pPr marL="1511029" indent="0" algn="ctr">
              <a:buNone/>
              <a:defRPr sz="1300"/>
            </a:lvl5pPr>
            <a:lvl6pPr marL="1888804" indent="0" algn="ctr">
              <a:buNone/>
              <a:defRPr sz="1300"/>
            </a:lvl6pPr>
            <a:lvl7pPr marL="2266546" indent="0" algn="ctr">
              <a:buNone/>
              <a:defRPr sz="1300"/>
            </a:lvl7pPr>
            <a:lvl8pPr marL="2644323" indent="0" algn="ctr">
              <a:buNone/>
              <a:defRPr sz="1300"/>
            </a:lvl8pPr>
            <a:lvl9pPr marL="3022084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92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4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1"/>
            <a:ext cx="11591806" cy="314461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7"/>
            <a:ext cx="11591806" cy="165367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77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55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332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110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888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66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443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220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10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36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7" y="1853171"/>
            <a:ext cx="5685652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7" y="2761381"/>
            <a:ext cx="5685652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24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4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3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1"/>
            <a:ext cx="11591806" cy="314461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7"/>
            <a:ext cx="11591806" cy="165367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77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55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332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110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888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66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443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220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58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86" y="1088478"/>
            <a:ext cx="6803885" cy="537226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65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86" y="1088478"/>
            <a:ext cx="6803885" cy="5372269"/>
          </a:xfrm>
        </p:spPr>
        <p:txBody>
          <a:bodyPr anchor="t"/>
          <a:lstStyle>
            <a:lvl1pPr marL="0" indent="0">
              <a:buNone/>
              <a:defRPr sz="2600"/>
            </a:lvl1pPr>
            <a:lvl2pPr marL="377757" indent="0">
              <a:buNone/>
              <a:defRPr sz="2400"/>
            </a:lvl2pPr>
            <a:lvl3pPr marL="755515" indent="0">
              <a:buNone/>
              <a:defRPr sz="2000"/>
            </a:lvl3pPr>
            <a:lvl4pPr marL="1133273" indent="0">
              <a:buNone/>
              <a:defRPr sz="1700"/>
            </a:lvl4pPr>
            <a:lvl5pPr marL="1511029" indent="0">
              <a:buNone/>
              <a:defRPr sz="1700"/>
            </a:lvl5pPr>
            <a:lvl6pPr marL="1888804" indent="0">
              <a:buNone/>
              <a:defRPr sz="1700"/>
            </a:lvl6pPr>
            <a:lvl7pPr marL="2266546" indent="0">
              <a:buNone/>
              <a:defRPr sz="1700"/>
            </a:lvl7pPr>
            <a:lvl8pPr marL="2644323" indent="0">
              <a:buNone/>
              <a:defRPr sz="1700"/>
            </a:lvl8pPr>
            <a:lvl9pPr marL="3022084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98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80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71" y="402485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015" y="402485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48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2"/>
            <a:ext cx="10079831" cy="1825171"/>
          </a:xfrm>
        </p:spPr>
        <p:txBody>
          <a:bodyPr/>
          <a:lstStyle>
            <a:lvl1pPr marL="0" indent="0" algn="ctr">
              <a:buNone/>
              <a:defRPr sz="2000"/>
            </a:lvl1pPr>
            <a:lvl2pPr marL="377757" indent="0" algn="ctr">
              <a:buNone/>
              <a:defRPr sz="1700"/>
            </a:lvl2pPr>
            <a:lvl3pPr marL="755515" indent="0" algn="ctr">
              <a:buNone/>
              <a:defRPr sz="1400"/>
            </a:lvl3pPr>
            <a:lvl4pPr marL="1133273" indent="0" algn="ctr">
              <a:buNone/>
              <a:defRPr sz="1300"/>
            </a:lvl4pPr>
            <a:lvl5pPr marL="1511029" indent="0" algn="ctr">
              <a:buNone/>
              <a:defRPr sz="1300"/>
            </a:lvl5pPr>
            <a:lvl6pPr marL="1888804" indent="0" algn="ctr">
              <a:buNone/>
              <a:defRPr sz="1300"/>
            </a:lvl6pPr>
            <a:lvl7pPr marL="2266546" indent="0" algn="ctr">
              <a:buNone/>
              <a:defRPr sz="1300"/>
            </a:lvl7pPr>
            <a:lvl8pPr marL="2644323" indent="0" algn="ctr">
              <a:buNone/>
              <a:defRPr sz="1300"/>
            </a:lvl8pPr>
            <a:lvl9pPr marL="3022084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7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12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1"/>
            <a:ext cx="11591806" cy="314461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7"/>
            <a:ext cx="11591806" cy="165367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77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55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332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110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888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66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443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220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24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366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7" y="1853171"/>
            <a:ext cx="5685652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7" y="2761381"/>
            <a:ext cx="5685652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21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5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892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257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86" y="1088478"/>
            <a:ext cx="6803885" cy="537226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902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86" y="1088478"/>
            <a:ext cx="6803885" cy="5372269"/>
          </a:xfrm>
        </p:spPr>
        <p:txBody>
          <a:bodyPr anchor="t"/>
          <a:lstStyle>
            <a:lvl1pPr marL="0" indent="0">
              <a:buNone/>
              <a:defRPr sz="2600"/>
            </a:lvl1pPr>
            <a:lvl2pPr marL="377757" indent="0">
              <a:buNone/>
              <a:defRPr sz="2400"/>
            </a:lvl2pPr>
            <a:lvl3pPr marL="755515" indent="0">
              <a:buNone/>
              <a:defRPr sz="2000"/>
            </a:lvl3pPr>
            <a:lvl4pPr marL="1133273" indent="0">
              <a:buNone/>
              <a:defRPr sz="1700"/>
            </a:lvl4pPr>
            <a:lvl5pPr marL="1511029" indent="0">
              <a:buNone/>
              <a:defRPr sz="1700"/>
            </a:lvl5pPr>
            <a:lvl6pPr marL="1888804" indent="0">
              <a:buNone/>
              <a:defRPr sz="1700"/>
            </a:lvl6pPr>
            <a:lvl7pPr marL="2266546" indent="0">
              <a:buNone/>
              <a:defRPr sz="1700"/>
            </a:lvl7pPr>
            <a:lvl8pPr marL="2644323" indent="0">
              <a:buNone/>
              <a:defRPr sz="1700"/>
            </a:lvl8pPr>
            <a:lvl9pPr marL="3022084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866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55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71" y="402485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015" y="402485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28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2"/>
            <a:ext cx="10079831" cy="1825171"/>
          </a:xfrm>
        </p:spPr>
        <p:txBody>
          <a:bodyPr/>
          <a:lstStyle>
            <a:lvl1pPr marL="0" indent="0" algn="ctr">
              <a:buNone/>
              <a:defRPr sz="2000"/>
            </a:lvl1pPr>
            <a:lvl2pPr marL="377757" indent="0" algn="ctr">
              <a:buNone/>
              <a:defRPr sz="1700"/>
            </a:lvl2pPr>
            <a:lvl3pPr marL="755515" indent="0" algn="ctr">
              <a:buNone/>
              <a:defRPr sz="1400"/>
            </a:lvl3pPr>
            <a:lvl4pPr marL="1133273" indent="0" algn="ctr">
              <a:buNone/>
              <a:defRPr sz="1300"/>
            </a:lvl4pPr>
            <a:lvl5pPr marL="1511029" indent="0" algn="ctr">
              <a:buNone/>
              <a:defRPr sz="1300"/>
            </a:lvl5pPr>
            <a:lvl6pPr marL="1888804" indent="0" algn="ctr">
              <a:buNone/>
              <a:defRPr sz="1300"/>
            </a:lvl6pPr>
            <a:lvl7pPr marL="2266546" indent="0" algn="ctr">
              <a:buNone/>
              <a:defRPr sz="1300"/>
            </a:lvl7pPr>
            <a:lvl8pPr marL="2644323" indent="0" algn="ctr">
              <a:buNone/>
              <a:defRPr sz="1300"/>
            </a:lvl8pPr>
            <a:lvl9pPr marL="3022084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744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398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1"/>
            <a:ext cx="11591806" cy="314461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7"/>
            <a:ext cx="11591806" cy="165367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77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55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332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110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888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66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443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220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28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140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7" y="1853171"/>
            <a:ext cx="5685652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7" y="2761381"/>
            <a:ext cx="5685652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8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7" y="1853171"/>
            <a:ext cx="5685652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7" y="2761381"/>
            <a:ext cx="5685652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498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8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404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86" y="1088478"/>
            <a:ext cx="6803885" cy="537226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683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86" y="1088478"/>
            <a:ext cx="6803885" cy="5372269"/>
          </a:xfrm>
        </p:spPr>
        <p:txBody>
          <a:bodyPr anchor="t"/>
          <a:lstStyle>
            <a:lvl1pPr marL="0" indent="0">
              <a:buNone/>
              <a:defRPr sz="2600"/>
            </a:lvl1pPr>
            <a:lvl2pPr marL="377757" indent="0">
              <a:buNone/>
              <a:defRPr sz="2400"/>
            </a:lvl2pPr>
            <a:lvl3pPr marL="755515" indent="0">
              <a:buNone/>
              <a:defRPr sz="2000"/>
            </a:lvl3pPr>
            <a:lvl4pPr marL="1133273" indent="0">
              <a:buNone/>
              <a:defRPr sz="1700"/>
            </a:lvl4pPr>
            <a:lvl5pPr marL="1511029" indent="0">
              <a:buNone/>
              <a:defRPr sz="1700"/>
            </a:lvl5pPr>
            <a:lvl6pPr marL="1888804" indent="0">
              <a:buNone/>
              <a:defRPr sz="1700"/>
            </a:lvl6pPr>
            <a:lvl7pPr marL="2266546" indent="0">
              <a:buNone/>
              <a:defRPr sz="1700"/>
            </a:lvl7pPr>
            <a:lvl8pPr marL="2644323" indent="0">
              <a:buNone/>
              <a:defRPr sz="1700"/>
            </a:lvl8pPr>
            <a:lvl9pPr marL="3022084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047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265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71" y="402485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015" y="402485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955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2"/>
            <a:ext cx="10079831" cy="1825171"/>
          </a:xfrm>
        </p:spPr>
        <p:txBody>
          <a:bodyPr/>
          <a:lstStyle>
            <a:lvl1pPr marL="0" indent="0" algn="ctr">
              <a:buNone/>
              <a:defRPr sz="2000"/>
            </a:lvl1pPr>
            <a:lvl2pPr marL="377757" indent="0" algn="ctr">
              <a:buNone/>
              <a:defRPr sz="1700"/>
            </a:lvl2pPr>
            <a:lvl3pPr marL="755515" indent="0" algn="ctr">
              <a:buNone/>
              <a:defRPr sz="1400"/>
            </a:lvl3pPr>
            <a:lvl4pPr marL="1133273" indent="0" algn="ctr">
              <a:buNone/>
              <a:defRPr sz="1300"/>
            </a:lvl4pPr>
            <a:lvl5pPr marL="1511029" indent="0" algn="ctr">
              <a:buNone/>
              <a:defRPr sz="1300"/>
            </a:lvl5pPr>
            <a:lvl6pPr marL="1888804" indent="0" algn="ctr">
              <a:buNone/>
              <a:defRPr sz="1300"/>
            </a:lvl6pPr>
            <a:lvl7pPr marL="2266546" indent="0" algn="ctr">
              <a:buNone/>
              <a:defRPr sz="1300"/>
            </a:lvl7pPr>
            <a:lvl8pPr marL="2644323" indent="0" algn="ctr">
              <a:buNone/>
              <a:defRPr sz="1300"/>
            </a:lvl8pPr>
            <a:lvl9pPr marL="3022084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261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088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1"/>
            <a:ext cx="11591806" cy="314461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7"/>
            <a:ext cx="11591806" cy="165367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77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55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332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110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888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66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443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220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39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0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89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7" y="1853171"/>
            <a:ext cx="5685652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7" y="2761381"/>
            <a:ext cx="5685652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618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241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723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86" y="1088478"/>
            <a:ext cx="6803885" cy="537226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36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86" y="1088478"/>
            <a:ext cx="6803885" cy="5372269"/>
          </a:xfrm>
        </p:spPr>
        <p:txBody>
          <a:bodyPr anchor="t"/>
          <a:lstStyle>
            <a:lvl1pPr marL="0" indent="0">
              <a:buNone/>
              <a:defRPr sz="2600"/>
            </a:lvl1pPr>
            <a:lvl2pPr marL="377757" indent="0">
              <a:buNone/>
              <a:defRPr sz="2400"/>
            </a:lvl2pPr>
            <a:lvl3pPr marL="755515" indent="0">
              <a:buNone/>
              <a:defRPr sz="2000"/>
            </a:lvl3pPr>
            <a:lvl4pPr marL="1133273" indent="0">
              <a:buNone/>
              <a:defRPr sz="1700"/>
            </a:lvl4pPr>
            <a:lvl5pPr marL="1511029" indent="0">
              <a:buNone/>
              <a:defRPr sz="1700"/>
            </a:lvl5pPr>
            <a:lvl6pPr marL="1888804" indent="0">
              <a:buNone/>
              <a:defRPr sz="1700"/>
            </a:lvl6pPr>
            <a:lvl7pPr marL="2266546" indent="0">
              <a:buNone/>
              <a:defRPr sz="1700"/>
            </a:lvl7pPr>
            <a:lvl8pPr marL="2644323" indent="0">
              <a:buNone/>
              <a:defRPr sz="1700"/>
            </a:lvl8pPr>
            <a:lvl9pPr marL="3022084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440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402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71" y="402485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015" y="402485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680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2"/>
            <a:ext cx="10079831" cy="1825171"/>
          </a:xfrm>
        </p:spPr>
        <p:txBody>
          <a:bodyPr/>
          <a:lstStyle>
            <a:lvl1pPr marL="0" indent="0" algn="ctr">
              <a:buNone/>
              <a:defRPr sz="2000"/>
            </a:lvl1pPr>
            <a:lvl2pPr marL="377757" indent="0" algn="ctr">
              <a:buNone/>
              <a:defRPr sz="1700"/>
            </a:lvl2pPr>
            <a:lvl3pPr marL="755515" indent="0" algn="ctr">
              <a:buNone/>
              <a:defRPr sz="1400"/>
            </a:lvl3pPr>
            <a:lvl4pPr marL="1133273" indent="0" algn="ctr">
              <a:buNone/>
              <a:defRPr sz="1300"/>
            </a:lvl4pPr>
            <a:lvl5pPr marL="1511029" indent="0" algn="ctr">
              <a:buNone/>
              <a:defRPr sz="1300"/>
            </a:lvl5pPr>
            <a:lvl6pPr marL="1888804" indent="0" algn="ctr">
              <a:buNone/>
              <a:defRPr sz="1300"/>
            </a:lvl6pPr>
            <a:lvl7pPr marL="2266546" indent="0" algn="ctr">
              <a:buNone/>
              <a:defRPr sz="1300"/>
            </a:lvl7pPr>
            <a:lvl8pPr marL="2644323" indent="0" algn="ctr">
              <a:buNone/>
              <a:defRPr sz="1300"/>
            </a:lvl8pPr>
            <a:lvl9pPr marL="3022084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770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924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1"/>
            <a:ext cx="11591806" cy="314461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7"/>
            <a:ext cx="11591806" cy="165367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77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55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332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110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888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66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443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220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1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543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505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7" y="1853171"/>
            <a:ext cx="5685652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7" y="2761381"/>
            <a:ext cx="5685652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555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839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553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86" y="1088478"/>
            <a:ext cx="6803885" cy="537226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068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86" y="1088478"/>
            <a:ext cx="6803885" cy="5372269"/>
          </a:xfrm>
        </p:spPr>
        <p:txBody>
          <a:bodyPr anchor="t"/>
          <a:lstStyle>
            <a:lvl1pPr marL="0" indent="0">
              <a:buNone/>
              <a:defRPr sz="2600"/>
            </a:lvl1pPr>
            <a:lvl2pPr marL="377757" indent="0">
              <a:buNone/>
              <a:defRPr sz="2400"/>
            </a:lvl2pPr>
            <a:lvl3pPr marL="755515" indent="0">
              <a:buNone/>
              <a:defRPr sz="2000"/>
            </a:lvl3pPr>
            <a:lvl4pPr marL="1133273" indent="0">
              <a:buNone/>
              <a:defRPr sz="1700"/>
            </a:lvl4pPr>
            <a:lvl5pPr marL="1511029" indent="0">
              <a:buNone/>
              <a:defRPr sz="1700"/>
            </a:lvl5pPr>
            <a:lvl6pPr marL="1888804" indent="0">
              <a:buNone/>
              <a:defRPr sz="1700"/>
            </a:lvl6pPr>
            <a:lvl7pPr marL="2266546" indent="0">
              <a:buNone/>
              <a:defRPr sz="1700"/>
            </a:lvl7pPr>
            <a:lvl8pPr marL="2644323" indent="0">
              <a:buNone/>
              <a:defRPr sz="1700"/>
            </a:lvl8pPr>
            <a:lvl9pPr marL="3022084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792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402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71" y="402485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015" y="402485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666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2"/>
            <a:ext cx="10079831" cy="1825171"/>
          </a:xfrm>
        </p:spPr>
        <p:txBody>
          <a:bodyPr/>
          <a:lstStyle>
            <a:lvl1pPr marL="0" indent="0" algn="ctr">
              <a:buNone/>
              <a:defRPr sz="2000"/>
            </a:lvl1pPr>
            <a:lvl2pPr marL="377757" indent="0" algn="ctr">
              <a:buNone/>
              <a:defRPr sz="1700"/>
            </a:lvl2pPr>
            <a:lvl3pPr marL="755515" indent="0" algn="ctr">
              <a:buNone/>
              <a:defRPr sz="1400"/>
            </a:lvl3pPr>
            <a:lvl4pPr marL="1133273" indent="0" algn="ctr">
              <a:buNone/>
              <a:defRPr sz="1300"/>
            </a:lvl4pPr>
            <a:lvl5pPr marL="1511029" indent="0" algn="ctr">
              <a:buNone/>
              <a:defRPr sz="1300"/>
            </a:lvl5pPr>
            <a:lvl6pPr marL="1888804" indent="0" algn="ctr">
              <a:buNone/>
              <a:defRPr sz="1300"/>
            </a:lvl6pPr>
            <a:lvl7pPr marL="2266546" indent="0" algn="ctr">
              <a:buNone/>
              <a:defRPr sz="1300"/>
            </a:lvl7pPr>
            <a:lvl8pPr marL="2644323" indent="0" algn="ctr">
              <a:buNone/>
              <a:defRPr sz="1300"/>
            </a:lvl8pPr>
            <a:lvl9pPr marL="3022084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462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86" y="1088478"/>
            <a:ext cx="6803885" cy="537226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941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1"/>
            <a:ext cx="11591806" cy="314461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7"/>
            <a:ext cx="11591806" cy="165367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77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55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332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110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888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66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443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220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766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397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7" y="1853171"/>
            <a:ext cx="5685652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7" y="2761381"/>
            <a:ext cx="5685652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97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068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049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86" y="1088478"/>
            <a:ext cx="6803885" cy="537226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424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86" y="1088478"/>
            <a:ext cx="6803885" cy="5372269"/>
          </a:xfrm>
        </p:spPr>
        <p:txBody>
          <a:bodyPr anchor="t"/>
          <a:lstStyle>
            <a:lvl1pPr marL="0" indent="0">
              <a:buNone/>
              <a:defRPr sz="2600"/>
            </a:lvl1pPr>
            <a:lvl2pPr marL="377757" indent="0">
              <a:buNone/>
              <a:defRPr sz="2400"/>
            </a:lvl2pPr>
            <a:lvl3pPr marL="755515" indent="0">
              <a:buNone/>
              <a:defRPr sz="2000"/>
            </a:lvl3pPr>
            <a:lvl4pPr marL="1133273" indent="0">
              <a:buNone/>
              <a:defRPr sz="1700"/>
            </a:lvl4pPr>
            <a:lvl5pPr marL="1511029" indent="0">
              <a:buNone/>
              <a:defRPr sz="1700"/>
            </a:lvl5pPr>
            <a:lvl6pPr marL="1888804" indent="0">
              <a:buNone/>
              <a:defRPr sz="1700"/>
            </a:lvl6pPr>
            <a:lvl7pPr marL="2266546" indent="0">
              <a:buNone/>
              <a:defRPr sz="1700"/>
            </a:lvl7pPr>
            <a:lvl8pPr marL="2644323" indent="0">
              <a:buNone/>
              <a:defRPr sz="1700"/>
            </a:lvl8pPr>
            <a:lvl9pPr marL="3022084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348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609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71" y="402485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015" y="402485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991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2"/>
            <a:ext cx="10079831" cy="1825171"/>
          </a:xfrm>
        </p:spPr>
        <p:txBody>
          <a:bodyPr/>
          <a:lstStyle>
            <a:lvl1pPr marL="0" indent="0" algn="ctr">
              <a:buNone/>
              <a:defRPr sz="2000"/>
            </a:lvl1pPr>
            <a:lvl2pPr marL="377757" indent="0" algn="ctr">
              <a:buNone/>
              <a:defRPr sz="1700"/>
            </a:lvl2pPr>
            <a:lvl3pPr marL="755515" indent="0" algn="ctr">
              <a:buNone/>
              <a:defRPr sz="1400"/>
            </a:lvl3pPr>
            <a:lvl4pPr marL="1133273" indent="0" algn="ctr">
              <a:buNone/>
              <a:defRPr sz="1300"/>
            </a:lvl4pPr>
            <a:lvl5pPr marL="1511029" indent="0" algn="ctr">
              <a:buNone/>
              <a:defRPr sz="1300"/>
            </a:lvl5pPr>
            <a:lvl6pPr marL="1888804" indent="0" algn="ctr">
              <a:buNone/>
              <a:defRPr sz="1300"/>
            </a:lvl6pPr>
            <a:lvl7pPr marL="2266546" indent="0" algn="ctr">
              <a:buNone/>
              <a:defRPr sz="1300"/>
            </a:lvl7pPr>
            <a:lvl8pPr marL="2644323" indent="0" algn="ctr">
              <a:buNone/>
              <a:defRPr sz="1300"/>
            </a:lvl8pPr>
            <a:lvl9pPr marL="3022084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7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86" y="1088478"/>
            <a:ext cx="6803885" cy="5372269"/>
          </a:xfrm>
        </p:spPr>
        <p:txBody>
          <a:bodyPr anchor="t"/>
          <a:lstStyle>
            <a:lvl1pPr marL="0" indent="0">
              <a:buNone/>
              <a:defRPr sz="2600"/>
            </a:lvl1pPr>
            <a:lvl2pPr marL="377757" indent="0">
              <a:buNone/>
              <a:defRPr sz="2400"/>
            </a:lvl2pPr>
            <a:lvl3pPr marL="755515" indent="0">
              <a:buNone/>
              <a:defRPr sz="2000"/>
            </a:lvl3pPr>
            <a:lvl4pPr marL="1133273" indent="0">
              <a:buNone/>
              <a:defRPr sz="1700"/>
            </a:lvl4pPr>
            <a:lvl5pPr marL="1511029" indent="0">
              <a:buNone/>
              <a:defRPr sz="1700"/>
            </a:lvl5pPr>
            <a:lvl6pPr marL="1888804" indent="0">
              <a:buNone/>
              <a:defRPr sz="1700"/>
            </a:lvl6pPr>
            <a:lvl7pPr marL="2266546" indent="0">
              <a:buNone/>
              <a:defRPr sz="1700"/>
            </a:lvl7pPr>
            <a:lvl8pPr marL="2644323" indent="0">
              <a:buNone/>
              <a:defRPr sz="1700"/>
            </a:lvl8pPr>
            <a:lvl9pPr marL="3022084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880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480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1"/>
            <a:ext cx="11591806" cy="314461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7"/>
            <a:ext cx="11591806" cy="165367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77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55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332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110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888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66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443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220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635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410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7" y="1853171"/>
            <a:ext cx="5685652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7" y="2761381"/>
            <a:ext cx="5685652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757" indent="0">
              <a:buNone/>
              <a:defRPr sz="1700" b="1"/>
            </a:lvl2pPr>
            <a:lvl3pPr marL="755515" indent="0">
              <a:buNone/>
              <a:defRPr sz="1400" b="1"/>
            </a:lvl3pPr>
            <a:lvl4pPr marL="1133273" indent="0">
              <a:buNone/>
              <a:defRPr sz="1300" b="1"/>
            </a:lvl4pPr>
            <a:lvl5pPr marL="1511029" indent="0">
              <a:buNone/>
              <a:defRPr sz="1300" b="1"/>
            </a:lvl5pPr>
            <a:lvl6pPr marL="1888804" indent="0">
              <a:buNone/>
              <a:defRPr sz="1300" b="1"/>
            </a:lvl6pPr>
            <a:lvl7pPr marL="2266546" indent="0">
              <a:buNone/>
              <a:defRPr sz="1300" b="1"/>
            </a:lvl7pPr>
            <a:lvl8pPr marL="2644323" indent="0">
              <a:buNone/>
              <a:defRPr sz="1300" b="1"/>
            </a:lvl8pPr>
            <a:lvl9pPr marL="302208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401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598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363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86" y="1088478"/>
            <a:ext cx="6803885" cy="537226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227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86" y="1088478"/>
            <a:ext cx="6803885" cy="5372269"/>
          </a:xfrm>
        </p:spPr>
        <p:txBody>
          <a:bodyPr anchor="t"/>
          <a:lstStyle>
            <a:lvl1pPr marL="0" indent="0">
              <a:buNone/>
              <a:defRPr sz="2600"/>
            </a:lvl1pPr>
            <a:lvl2pPr marL="377757" indent="0">
              <a:buNone/>
              <a:defRPr sz="2400"/>
            </a:lvl2pPr>
            <a:lvl3pPr marL="755515" indent="0">
              <a:buNone/>
              <a:defRPr sz="2000"/>
            </a:lvl3pPr>
            <a:lvl4pPr marL="1133273" indent="0">
              <a:buNone/>
              <a:defRPr sz="1700"/>
            </a:lvl4pPr>
            <a:lvl5pPr marL="1511029" indent="0">
              <a:buNone/>
              <a:defRPr sz="1700"/>
            </a:lvl5pPr>
            <a:lvl6pPr marL="1888804" indent="0">
              <a:buNone/>
              <a:defRPr sz="1700"/>
            </a:lvl6pPr>
            <a:lvl7pPr marL="2266546" indent="0">
              <a:buNone/>
              <a:defRPr sz="1700"/>
            </a:lvl7pPr>
            <a:lvl8pPr marL="2644323" indent="0">
              <a:buNone/>
              <a:defRPr sz="1700"/>
            </a:lvl8pPr>
            <a:lvl9pPr marL="3022084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757" indent="0">
              <a:buNone/>
              <a:defRPr sz="1200"/>
            </a:lvl2pPr>
            <a:lvl3pPr marL="755515" indent="0">
              <a:buNone/>
              <a:defRPr sz="1000"/>
            </a:lvl3pPr>
            <a:lvl4pPr marL="1133273" indent="0">
              <a:buNone/>
              <a:defRPr sz="800"/>
            </a:lvl4pPr>
            <a:lvl5pPr marL="1511029" indent="0">
              <a:buNone/>
              <a:defRPr sz="800"/>
            </a:lvl5pPr>
            <a:lvl6pPr marL="1888804" indent="0">
              <a:buNone/>
              <a:defRPr sz="800"/>
            </a:lvl6pPr>
            <a:lvl7pPr marL="2266546" indent="0">
              <a:buNone/>
              <a:defRPr sz="800"/>
            </a:lvl7pPr>
            <a:lvl8pPr marL="2644323" indent="0">
              <a:buNone/>
              <a:defRPr sz="800"/>
            </a:lvl8pPr>
            <a:lvl9pPr marL="3022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501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946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71" y="402485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015" y="402485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9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387" tIns="45694" rIns="91387" bIns="4569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387" tIns="45694" rIns="91387" bIns="456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23"/>
            <a:ext cx="4535924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4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515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879" indent="-188879" algn="l" defTabSz="755515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637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4398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159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926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768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5544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833201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21096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77757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5515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27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029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80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66546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4432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2208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387" tIns="45694" rIns="91387" bIns="4569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387" tIns="45694" rIns="91387" bIns="456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23"/>
            <a:ext cx="4535924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8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755515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879" indent="-188879" algn="l" defTabSz="755515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637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4398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159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926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768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5544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833201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21096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77757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5515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27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029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80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66546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4432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2208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387" tIns="45694" rIns="91387" bIns="4569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387" tIns="45694" rIns="91387" bIns="456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23"/>
            <a:ext cx="4535924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9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755515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879" indent="-188879" algn="l" defTabSz="755515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637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4398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159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926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768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5544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833201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21096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77757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5515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27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029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80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66546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4432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2208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387" tIns="45694" rIns="91387" bIns="4569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387" tIns="45694" rIns="91387" bIns="456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23"/>
            <a:ext cx="4535924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755515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879" indent="-188879" algn="l" defTabSz="755515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637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4398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159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926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768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5544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833201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21096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77757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5515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27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029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80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66546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4432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2208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387" tIns="45694" rIns="91387" bIns="4569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387" tIns="45694" rIns="91387" bIns="456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23"/>
            <a:ext cx="4535924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755515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879" indent="-188879" algn="l" defTabSz="755515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637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4398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159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926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768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5544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833201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21096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77757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5515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27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029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80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66546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4432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2208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387" tIns="45694" rIns="91387" bIns="4569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387" tIns="45694" rIns="91387" bIns="456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23"/>
            <a:ext cx="4535924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6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515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879" indent="-188879" algn="l" defTabSz="755515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637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4398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159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926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768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5544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833201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21096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77757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5515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27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029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80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66546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4432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2208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387" tIns="45694" rIns="91387" bIns="4569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387" tIns="45694" rIns="91387" bIns="456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23"/>
            <a:ext cx="4535924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4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755515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879" indent="-188879" algn="l" defTabSz="755515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637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4398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159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926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768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5544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833201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21096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77757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5515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27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029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80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66546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4432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2208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387" tIns="45694" rIns="91387" bIns="4569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387" tIns="45694" rIns="91387" bIns="456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23"/>
            <a:ext cx="4535924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8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755515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879" indent="-188879" algn="l" defTabSz="755515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637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4398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159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926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768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5544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833201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21096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77757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5515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27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029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80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66546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4432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2208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387" tIns="45694" rIns="91387" bIns="4569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387" tIns="45694" rIns="91387" bIns="456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23"/>
            <a:ext cx="4535924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4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755515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879" indent="-188879" algn="l" defTabSz="755515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637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4398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159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926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768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5544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833201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21096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77757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5515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27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029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80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66546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4432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2208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387" tIns="45694" rIns="91387" bIns="4569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387" tIns="45694" rIns="91387" bIns="456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23"/>
            <a:ext cx="4535924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6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755515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879" indent="-188879" algn="l" defTabSz="755515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637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4398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159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926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768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5544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833201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21096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77757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5515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27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029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80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66546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4432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2208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387" tIns="45694" rIns="91387" bIns="4569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387" tIns="45694" rIns="91387" bIns="456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23"/>
            <a:ext cx="4535924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2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755515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879" indent="-188879" algn="l" defTabSz="755515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637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4398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159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926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768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5544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833201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21096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77757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5515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27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029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80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66546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4432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2208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387" tIns="45694" rIns="91387" bIns="4569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387" tIns="45694" rIns="91387" bIns="456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23"/>
            <a:ext cx="4535924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755515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879" indent="-188879" algn="l" defTabSz="755515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637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4398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159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926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768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5544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833201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21096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77757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5515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27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029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80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66546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4432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2208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387" tIns="45694" rIns="91387" bIns="4569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387" tIns="45694" rIns="91387" bIns="456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23"/>
            <a:ext cx="4535924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23"/>
            <a:ext cx="3023949" cy="402483"/>
          </a:xfrm>
          <a:prstGeom prst="rect">
            <a:avLst/>
          </a:prstGeom>
        </p:spPr>
        <p:txBody>
          <a:bodyPr vert="horz" lIns="91387" tIns="45694" rIns="91387" bIns="4569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3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755515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879" indent="-188879" algn="l" defTabSz="755515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637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4398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159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926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768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5544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833201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210963" indent="-188879" algn="l" defTabSz="75551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77757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5515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27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029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80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66546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44323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22084" algn="l" defTabSz="7555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8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3.tiff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8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.tiff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8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image" Target="../media/image6.tiff"/><Relationship Id="rId7" Type="http://schemas.openxmlformats.org/officeDocument/2006/relationships/image" Target="../media/image2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vk.com/club205561807" TargetMode="External"/><Relationship Id="rId5" Type="http://schemas.openxmlformats.org/officeDocument/2006/relationships/hyperlink" Target="https://vmk.ovz.viro.ru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8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3.tiff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8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3.tiff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8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3.tiff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tiff"/><Relationship Id="rId7" Type="http://schemas.openxmlformats.org/officeDocument/2006/relationships/hyperlink" Target="https://ikp-rao.ru/frc-ovz/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vk.com/club205561807" TargetMode="External"/><Relationship Id="rId5" Type="http://schemas.openxmlformats.org/officeDocument/2006/relationships/hyperlink" Target="https://vmk.ovz.viro.ru/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8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3.tiff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8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8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tiff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8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.tiff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8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.tiff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8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.tiff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8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8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.tiff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51799"/>
            <a:ext cx="14415744" cy="81039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344275" y="219075"/>
            <a:ext cx="1714500" cy="9239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14497" y="2103121"/>
            <a:ext cx="11382302" cy="2477549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Akrobat Black" panose="00000A00000000000000" pitchFamily="2" charset="-52"/>
              </a:rPr>
              <a:t>«Нормативно-правовые </a:t>
            </a:r>
            <a:r>
              <a:rPr lang="ru-RU" sz="3100" b="1" dirty="0">
                <a:solidFill>
                  <a:srgbClr val="C00000"/>
                </a:solidFill>
                <a:latin typeface="Akrobat Black" panose="00000A00000000000000" pitchFamily="2" charset="-52"/>
              </a:rPr>
              <a:t>основы проектирования адаптированных образовательных программ для обучающихся с ОВЗ в рамках федеральных </a:t>
            </a:r>
            <a:r>
              <a:rPr lang="ru-RU" sz="3100" b="1" dirty="0" smtClean="0">
                <a:solidFill>
                  <a:srgbClr val="C00000"/>
                </a:solidFill>
                <a:latin typeface="Akrobat Black" panose="00000A00000000000000" pitchFamily="2" charset="-52"/>
              </a:rPr>
              <a:t>адаптированных образовательных программ»</a:t>
            </a:r>
          </a:p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Akrobat Black" panose="00000A00000000000000" pitchFamily="2" charset="-52"/>
              </a:rPr>
              <a:t>«Структура федеральных адаптированных  </a:t>
            </a:r>
          </a:p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Akrobat Black" panose="00000A00000000000000" pitchFamily="2" charset="-52"/>
              </a:rPr>
              <a:t>образовательных программ»</a:t>
            </a:r>
            <a:endParaRPr lang="ru-RU" sz="3100" b="1" dirty="0">
              <a:solidFill>
                <a:srgbClr val="C00000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97" y="291772"/>
            <a:ext cx="751496" cy="654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0" y="26783"/>
            <a:ext cx="855694" cy="132632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479766" y="4641022"/>
            <a:ext cx="4240243" cy="1754274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7C464A"/>
              </a:solidFill>
              <a:latin typeface="Akrobat Black" panose="020B0604020202020204" charset="-52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krobat Black" panose="020B0604020202020204" charset="-52"/>
              </a:rPr>
              <a:t>А. П. Коновалова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krobat Black" panose="020B0604020202020204" charset="-52"/>
              </a:rPr>
              <a:t>доцент, к. п. н.</a:t>
            </a:r>
          </a:p>
          <a:p>
            <a:endParaRPr lang="ru-RU" sz="2000" b="1" dirty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endParaRPr lang="ru-RU" sz="2000" b="1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14650" y="681037"/>
            <a:ext cx="8429626" cy="0"/>
          </a:xfrm>
          <a:prstGeom prst="line">
            <a:avLst/>
          </a:prstGeom>
          <a:ln w="3810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9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34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2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62046" y="690131"/>
            <a:ext cx="8876580" cy="830944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Федеральный закон «Об образовании в Российской Федерации»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 от 29.12.2012 г.  № 273-ФЗ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38329" y="2042167"/>
            <a:ext cx="10667761" cy="448596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</a:pPr>
            <a:endParaRPr lang="ru-RU" altLang="ru-RU" sz="2200" b="1" dirty="0">
              <a:solidFill>
                <a:srgbClr val="FF0000"/>
              </a:solidFill>
              <a:latin typeface="Akrobat Black" panose="020B0604020202020204" charset="-52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2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" y="328346"/>
            <a:ext cx="509558" cy="4436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" y="152324"/>
            <a:ext cx="580211" cy="8993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638301" y="585410"/>
            <a:ext cx="9888148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92540" y="1332194"/>
            <a:ext cx="12852899" cy="6363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Ст.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, п.10</a:t>
            </a:r>
          </a:p>
          <a:p>
            <a:pPr algn="just">
              <a:lnSpc>
                <a:spcPct val="107000"/>
              </a:lnSpc>
            </a:pPr>
            <a:r>
              <a:rPr lang="ru-RU" sz="2400" b="1" i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Федеральная основная общеобразовательная программа ( в том числе адаптированная</a:t>
            </a:r>
            <a:r>
              <a:rPr lang="ru-RU" sz="2400" b="1" i="1" u="sng" dirty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) </a:t>
            </a:r>
            <a:r>
              <a:rPr lang="ru-RU" sz="2400" dirty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– учебно-методическая документация (</a:t>
            </a:r>
            <a:r>
              <a:rPr lang="ru-RU" sz="2400" dirty="0" smtClean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федеральный </a:t>
            </a:r>
            <a:r>
              <a:rPr lang="ru-RU" sz="2400" dirty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учебный план, федеральный календарный учебный график, федеральные рабочие программы учебных предметов</a:t>
            </a:r>
            <a:r>
              <a:rPr lang="ru-RU" sz="2400" dirty="0" smtClean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, курсов</a:t>
            </a:r>
            <a:r>
              <a:rPr lang="ru-RU" sz="2400" dirty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, дисциплин (модулей), иных компонентов, федеральная рабочая программа </a:t>
            </a:r>
            <a:r>
              <a:rPr lang="ru-RU" sz="2400" dirty="0" smtClean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воспитания, федеральный </a:t>
            </a:r>
            <a:r>
              <a:rPr lang="ru-RU" sz="2400" dirty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календарный план воспитательной работы), определяющие единые для Российской Федерации базовые объем и содержание образования определенного уровня и (или) определенной </a:t>
            </a:r>
            <a:r>
              <a:rPr lang="ru-RU" sz="2400" dirty="0" smtClean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направленности</a:t>
            </a:r>
            <a:r>
              <a:rPr lang="ru-RU" sz="2400" dirty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, планируемые результаты освоения образовательной программы</a:t>
            </a:r>
            <a:r>
              <a:rPr lang="ru-RU" sz="2400" dirty="0" smtClean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»</a:t>
            </a:r>
          </a:p>
          <a:p>
            <a:pPr algn="just">
              <a:lnSpc>
                <a:spcPct val="107000"/>
              </a:lnSpc>
            </a:pPr>
            <a:r>
              <a:rPr lang="ru-RU" sz="2400" dirty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Ст.3,п4 Федерального закона от 24 сентября 2022 г. №371 – ФЗ термин «примерные программы»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 уровне начального общего, основного общего и среднего общего образования исключается из Федерального закона № 273 – ФЗ.</a:t>
            </a:r>
          </a:p>
          <a:p>
            <a:pPr algn="just">
              <a:lnSpc>
                <a:spcPct val="107000"/>
              </a:lnSpc>
            </a:pPr>
            <a:endParaRPr lang="ru-RU" sz="2400" b="1" dirty="0" smtClean="0">
              <a:solidFill>
                <a:srgbClr val="57111C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ru-RU" sz="2400" b="1" u="sng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Приказ Министерства просвещения РФ от 30.09.2022г.№ 874 «Об утверждении Порядка  разработки и утверждения федеральных основных общеобразовательных программ» (включая адаптированные)</a:t>
            </a:r>
            <a:endParaRPr lang="ru-RU" sz="2400" b="1" u="sng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C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34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2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62046" y="690131"/>
            <a:ext cx="8876580" cy="830944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Федеральный закон «Об образовании в Российской Федерации»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 от 29.12.2012 г.  № 273-ФЗ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38329" y="2042167"/>
            <a:ext cx="10667761" cy="448596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</a:pPr>
            <a:endParaRPr lang="ru-RU" altLang="ru-RU" sz="2200" b="1" dirty="0">
              <a:solidFill>
                <a:srgbClr val="FF0000"/>
              </a:solidFill>
              <a:latin typeface="Akrobat Black" panose="020B0604020202020204" charset="-52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2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" y="328346"/>
            <a:ext cx="509558" cy="4436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" y="152324"/>
            <a:ext cx="580211" cy="8993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638301" y="585410"/>
            <a:ext cx="9888148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72750" y="1809273"/>
            <a:ext cx="12272689" cy="593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Ст. </a:t>
            </a:r>
            <a:r>
              <a:rPr lang="ru-RU" altLang="ru-RU" sz="2400" b="1" dirty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ru-RU" altLang="ru-RU" sz="24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, п.10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u="sng" dirty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Федеральная основная общеобразовательная программа </a:t>
            </a:r>
            <a:r>
              <a:rPr lang="ru-RU" sz="2400" b="1" i="1" dirty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( в том числе адаптированная) </a:t>
            </a:r>
            <a:r>
              <a:rPr lang="ru-RU" sz="2400" dirty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ru-RU" sz="2400" u="sng" dirty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учебно-методическая документация </a:t>
            </a:r>
            <a:r>
              <a:rPr lang="ru-RU" sz="2400" dirty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2400" dirty="0" smtClean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федеральный </a:t>
            </a:r>
            <a:r>
              <a:rPr lang="ru-RU" sz="2400" dirty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учебный план, федеральный календарный учебный график, федеральные рабочие программы учебных предметов</a:t>
            </a:r>
            <a:r>
              <a:rPr lang="ru-RU" sz="2400" dirty="0" smtClean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, курсов</a:t>
            </a:r>
            <a:r>
              <a:rPr lang="ru-RU" sz="2400" dirty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, дисциплин (модулей), иных компонентов, федеральная рабочая программа </a:t>
            </a:r>
            <a:r>
              <a:rPr lang="ru-RU" sz="2400" dirty="0" smtClean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воспитания, федеральный </a:t>
            </a:r>
            <a:r>
              <a:rPr lang="ru-RU" sz="2400" dirty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календарный план воспитательной работы), </a:t>
            </a:r>
            <a:r>
              <a:rPr lang="ru-RU" sz="2400" u="sng" dirty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определяющие единые для Российской Федерации базовые объем и содержание образования определенного уровня и (или) определенной </a:t>
            </a:r>
            <a:r>
              <a:rPr lang="ru-RU" sz="2400" u="sng" dirty="0" smtClean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направленности</a:t>
            </a:r>
            <a:r>
              <a:rPr lang="ru-RU" sz="2400" u="sng" dirty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, планируемые результаты освоения образовательной программы</a:t>
            </a:r>
            <a:r>
              <a:rPr lang="ru-RU" sz="2400" u="sng" dirty="0" smtClean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»</a:t>
            </a:r>
          </a:p>
          <a:p>
            <a:pPr lvl="0" algn="just">
              <a:lnSpc>
                <a:spcPct val="107000"/>
              </a:lnSpc>
              <a:defRPr/>
            </a:pPr>
            <a:r>
              <a:rPr lang="ru-RU" sz="2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Ст.3,п4 Федерального закона  от 24 сентября 2022 г. №371 - ФЗ термин «примерные программы»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а уровне начального общего, основного общего и среднего общего образования исключается из Федерального закона № 273 – ФЗ</a:t>
            </a:r>
            <a:r>
              <a:rPr lang="ru-RU" altLang="ru-RU" sz="2200" b="1" dirty="0" smtClean="0">
                <a:solidFill>
                  <a:srgbClr val="C00000"/>
                </a:solidFill>
                <a:latin typeface="Akrob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200" b="1" u="sng" dirty="0">
                <a:solidFill>
                  <a:srgbClr val="C00000"/>
                </a:solidFill>
                <a:latin typeface="Akrob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(в целях обеспечения единства образовательного пространства</a:t>
            </a:r>
            <a:r>
              <a:rPr lang="ru-RU" altLang="ru-RU" sz="2200" b="1" u="sng" dirty="0" smtClean="0">
                <a:solidFill>
                  <a:srgbClr val="C00000"/>
                </a:solidFill>
                <a:latin typeface="Akrob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)(</a:t>
            </a:r>
            <a:endParaRPr lang="ru-RU" altLang="ru-RU" sz="2200" b="1" u="sng" dirty="0">
              <a:solidFill>
                <a:srgbClr val="C00000"/>
              </a:solidFill>
              <a:latin typeface="Akrobat Black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solidFill>
                <a:srgbClr val="57111C"/>
              </a:solidFill>
              <a:ea typeface="Calibri"/>
              <a:cs typeface="Times New Roman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ED7D31">
                  <a:lumMod val="75000"/>
                </a:srgbClr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34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2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08727" y="930097"/>
            <a:ext cx="10412802" cy="569334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1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u="sng" dirty="0">
                <a:solidFill>
                  <a:srgbClr val="FF0000"/>
                </a:solidFill>
                <a:latin typeface="Akrob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Изменения</a:t>
            </a:r>
            <a:endParaRPr lang="ru-RU" altLang="ru-RU" sz="2400" dirty="0">
              <a:solidFill>
                <a:srgbClr val="7C464A"/>
              </a:solidFill>
              <a:latin typeface="Akrobat Black" panose="020B060402020202020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540" y="1514867"/>
            <a:ext cx="13048409" cy="5723822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just">
              <a:lnSpc>
                <a:spcPct val="107000"/>
              </a:lnSpc>
              <a:defRPr/>
            </a:pPr>
            <a:r>
              <a:rPr lang="ru-RU" alt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altLang="ru-RU" sz="2200" b="1" dirty="0">
                <a:solidFill>
                  <a:srgbClr val="C00000"/>
                </a:solidFill>
                <a:latin typeface="Akrob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просвещения РФ от 24.11.2022 г. № 1026 «Об утверждении федеральной адаптированной основной общеобразовательной программы обучающихся с умственной отсталостью (интеллектуальными нарушениями)»</a:t>
            </a:r>
          </a:p>
          <a:p>
            <a:pPr algn="just">
              <a:lnSpc>
                <a:spcPct val="107000"/>
              </a:lnSpc>
              <a:defRPr/>
            </a:pPr>
            <a:r>
              <a:rPr lang="ru-RU" altLang="ru-RU" sz="2200" b="1" dirty="0">
                <a:solidFill>
                  <a:srgbClr val="C00000"/>
                </a:solidFill>
                <a:latin typeface="Akrob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Приказ Министерства просвещения РФ от 24.11.2022 г. № 1023 «Об утверждении федеральной адаптированной образовательной программы начального общего образования для обучающихся с ограниченными возможностями здоровья»</a:t>
            </a:r>
          </a:p>
          <a:p>
            <a:pPr algn="just">
              <a:lnSpc>
                <a:spcPct val="107000"/>
              </a:lnSpc>
              <a:defRPr/>
            </a:pPr>
            <a:r>
              <a:rPr lang="ru-RU" altLang="ru-RU" sz="2200" b="1" dirty="0">
                <a:solidFill>
                  <a:srgbClr val="C00000"/>
                </a:solidFill>
                <a:latin typeface="Akrob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Приказ Министерства просвещения РФ от 24.11.2022 г. № 1025 «Об утверждении федеральной адаптированной образовательной программы основного общего образования для обучающихся с ограниченными возможностями здоровья</a:t>
            </a:r>
            <a:r>
              <a:rPr lang="ru-RU" altLang="ru-RU" sz="2200" b="1" dirty="0" smtClean="0">
                <a:solidFill>
                  <a:srgbClr val="C00000"/>
                </a:solidFill>
                <a:latin typeface="Akrob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lvl="0" algn="just">
              <a:lnSpc>
                <a:spcPct val="107000"/>
              </a:lnSpc>
            </a:pPr>
            <a:r>
              <a:rPr lang="ru-RU" sz="2400" b="1" dirty="0" smtClean="0">
                <a:solidFill>
                  <a:srgbClr val="ED7D31"/>
                </a:solidFill>
                <a:latin typeface="Times New Roman"/>
                <a:ea typeface="Calibri"/>
                <a:cs typeface="Times New Roman"/>
              </a:rPr>
              <a:t>ВНИМАНИЕ </a:t>
            </a:r>
            <a:r>
              <a:rPr lang="ru-RU" sz="2400" b="1" dirty="0">
                <a:solidFill>
                  <a:srgbClr val="ED7D31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b="1" i="1" dirty="0">
                <a:solidFill>
                  <a:srgbClr val="ED7D31"/>
                </a:solidFill>
                <a:latin typeface="Times New Roman"/>
                <a:ea typeface="Calibri"/>
                <a:cs typeface="Times New Roman"/>
              </a:rPr>
              <a:t>Отдельной ФАОП для обучающихся с ОВЗ на уровне среднего общего образования не </a:t>
            </a:r>
            <a:r>
              <a:rPr lang="ru-RU" sz="2400" b="1" i="1" dirty="0" smtClean="0">
                <a:solidFill>
                  <a:srgbClr val="ED7D31"/>
                </a:solidFill>
                <a:latin typeface="Times New Roman"/>
                <a:ea typeface="Calibri"/>
                <a:cs typeface="Times New Roman"/>
              </a:rPr>
              <a:t>предусмотрено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400" b="1" i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</a:pPr>
            <a:endParaRPr lang="ru-RU" altLang="ru-RU" sz="2400" b="1" i="1" dirty="0">
              <a:solidFill>
                <a:srgbClr val="FF0000"/>
              </a:solidFill>
              <a:latin typeface="Akrobat Black" panose="020B0604020202020204" charset="-52"/>
              <a:ea typeface="Calibri" panose="020F0502020204030204" pitchFamily="34" charset="0"/>
              <a:cs typeface="Times New Roman"/>
            </a:endParaRPr>
          </a:p>
          <a:p>
            <a:pPr lvl="0" algn="just">
              <a:lnSpc>
                <a:spcPct val="107000"/>
              </a:lnSpc>
            </a:pPr>
            <a:r>
              <a:rPr lang="ru-RU" altLang="ru-RU" sz="2400" b="1" dirty="0" smtClean="0">
                <a:solidFill>
                  <a:srgbClr val="FF0000"/>
                </a:solidFill>
                <a:latin typeface="Akrob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Ст.3.п.4 </a:t>
            </a:r>
            <a:r>
              <a:rPr lang="ru-RU" altLang="ru-RU" sz="2400" b="1" dirty="0">
                <a:solidFill>
                  <a:srgbClr val="FF0000"/>
                </a:solidFill>
                <a:latin typeface="Akrob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закона № 371-ФЗ – примерные адаптированные основные образовательные программы подлежат приведению в соответствие с ФАОП не </a:t>
            </a:r>
            <a:r>
              <a:rPr lang="ru-RU" altLang="ru-RU" sz="2400" b="1" dirty="0" smtClean="0">
                <a:solidFill>
                  <a:srgbClr val="FF0000"/>
                </a:solidFill>
                <a:latin typeface="Akrob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позднее 1 </a:t>
            </a:r>
            <a:r>
              <a:rPr lang="ru-RU" altLang="ru-RU" sz="2400" b="1" dirty="0">
                <a:solidFill>
                  <a:srgbClr val="FF0000"/>
                </a:solidFill>
                <a:latin typeface="Akrob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сентября 2023 года во всех общеобразовательных организациях РФ (в целях обеспечения единства образовательного пространства)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2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" y="328346"/>
            <a:ext cx="509558" cy="4436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" y="152324"/>
            <a:ext cx="580211" cy="8993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638301" y="585410"/>
            <a:ext cx="9888148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4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34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2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2645" y="1051649"/>
            <a:ext cx="12477750" cy="7909805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u="sng" dirty="0" smtClean="0">
                <a:solidFill>
                  <a:srgbClr val="C00000"/>
                </a:solidFill>
                <a:latin typeface="Akrobat Black" panose="020B0604020202020204" charset="-52"/>
              </a:rPr>
              <a:t>Методическая поддержка</a:t>
            </a:r>
            <a:endParaRPr lang="en-US" altLang="ru-RU" sz="2800" b="1" u="sng" dirty="0">
              <a:solidFill>
                <a:srgbClr val="C00000"/>
              </a:solidFill>
              <a:latin typeface="Akrobat Black" panose="020B0604020202020204" charset="-52"/>
            </a:endParaRPr>
          </a:p>
          <a:p>
            <a:pPr algn="ctr">
              <a:spcBef>
                <a:spcPct val="0"/>
              </a:spcBef>
            </a:pPr>
            <a:endParaRPr lang="en-US" altLang="ru-RU" sz="2400" b="1" dirty="0">
              <a:solidFill>
                <a:srgbClr val="7C464A"/>
              </a:solidFill>
              <a:latin typeface="Akrobat Black" panose="020B0604020202020204" charset="-52"/>
            </a:endParaRP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ВМК «Образование детей с ОВЗ»</a:t>
            </a:r>
            <a:r>
              <a:rPr lang="en-US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 </a:t>
            </a:r>
            <a:r>
              <a:rPr lang="en-US" altLang="ru-RU" sz="2400" b="1" dirty="0">
                <a:solidFill>
                  <a:srgbClr val="7C464A"/>
                </a:solidFill>
                <a:latin typeface="Akrobat Black" panose="020B0604020202020204" charset="-52"/>
                <a:hlinkClick r:id="rId5"/>
              </a:rPr>
              <a:t>https</a:t>
            </a:r>
            <a:r>
              <a:rPr lang="en-US" altLang="ru-RU" sz="2400" b="1" dirty="0">
                <a:solidFill>
                  <a:srgbClr val="7C464A"/>
                </a:solidFill>
                <a:latin typeface="Akrobat Black" panose="020B0604020202020204" charset="-52"/>
                <a:sym typeface="Wingdings" panose="05000000000000000000" pitchFamily="2" charset="2"/>
                <a:hlinkClick r:id="rId5"/>
              </a:rPr>
              <a:t>://vmk.ovz.viro.ru</a:t>
            </a:r>
            <a:endParaRPr lang="ru-RU" altLang="ru-RU" sz="2400" b="1" dirty="0">
              <a:solidFill>
                <a:srgbClr val="7C464A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endParaRPr lang="en-US" altLang="ru-RU" sz="2400" b="1" dirty="0">
              <a:solidFill>
                <a:srgbClr val="7C464A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  <a:sym typeface="Wingdings" panose="05000000000000000000" pitchFamily="2" charset="2"/>
              </a:rPr>
              <a:t>Группа ВК «Мастер-</a:t>
            </a:r>
            <a:r>
              <a:rPr lang="ru-RU" altLang="ru-RU" sz="2400" b="1" dirty="0" err="1">
                <a:solidFill>
                  <a:srgbClr val="7C464A"/>
                </a:solidFill>
                <a:latin typeface="Akrobat Black" panose="020B0604020202020204" charset="-52"/>
                <a:sym typeface="Wingdings" panose="05000000000000000000" pitchFamily="2" charset="2"/>
              </a:rPr>
              <a:t>логодеф</a:t>
            </a: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  <a:sym typeface="Wingdings" panose="05000000000000000000" pitchFamily="2" charset="2"/>
              </a:rPr>
              <a:t>»</a:t>
            </a:r>
            <a:r>
              <a:rPr lang="en-US" altLang="ru-RU" sz="2400" b="1" dirty="0">
                <a:solidFill>
                  <a:srgbClr val="7C464A"/>
                </a:solidFill>
                <a:latin typeface="Akrobat Black" panose="020B0604020202020204" charset="-52"/>
                <a:sym typeface="Wingdings" panose="05000000000000000000" pitchFamily="2" charset="2"/>
              </a:rPr>
              <a:t> </a:t>
            </a:r>
            <a:r>
              <a:rPr lang="en-US" altLang="ru-RU" sz="2400" b="1" dirty="0">
                <a:solidFill>
                  <a:srgbClr val="7C464A"/>
                </a:solidFill>
                <a:latin typeface="Akrobat Black" panose="020B0604020202020204" charset="-52"/>
                <a:sym typeface="Wingdings" panose="05000000000000000000" pitchFamily="2" charset="2"/>
                <a:hlinkClick r:id="rId6"/>
              </a:rPr>
              <a:t>https://vk.com/club205561807</a:t>
            </a:r>
            <a:endParaRPr lang="ru-RU" altLang="ru-RU" sz="2400" b="1" dirty="0">
              <a:solidFill>
                <a:srgbClr val="7C464A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endParaRPr lang="ru-RU" altLang="ru-RU" sz="2400" b="1" dirty="0">
              <a:solidFill>
                <a:srgbClr val="7C464A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endParaRPr lang="ru-RU" altLang="ru-RU" sz="2400" b="1" dirty="0">
              <a:solidFill>
                <a:srgbClr val="7C464A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  <a:sym typeface="Wingdings" panose="05000000000000000000" pitchFamily="2" charset="2"/>
              </a:rPr>
              <a:t>Региональный информационно-методический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  <a:sym typeface="Wingdings" panose="05000000000000000000" pitchFamily="2" charset="2"/>
              </a:rPr>
              <a:t>и научно-педагогический журнал «Источник» № </a:t>
            </a:r>
            <a:r>
              <a:rPr lang="ru-RU" altLang="ru-RU" sz="2400" b="1" dirty="0" smtClean="0">
                <a:solidFill>
                  <a:srgbClr val="7C464A"/>
                </a:solidFill>
                <a:latin typeface="Akrobat Black" panose="020B0604020202020204" charset="-52"/>
                <a:sym typeface="Wingdings" panose="05000000000000000000" pitchFamily="2" charset="2"/>
              </a:rPr>
              <a:t>2</a:t>
            </a:r>
          </a:p>
          <a:p>
            <a:pPr algn="ctr">
              <a:spcBef>
                <a:spcPct val="0"/>
              </a:spcBef>
            </a:pPr>
            <a:endParaRPr lang="ru-RU" altLang="ru-RU" sz="2400" b="1" dirty="0" smtClean="0">
              <a:solidFill>
                <a:srgbClr val="7C464A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solidFill>
                  <a:srgbClr val="7C464A"/>
                </a:solidFill>
                <a:latin typeface="Akrobat Black" panose="020B0604020202020204" charset="-52"/>
                <a:sym typeface="Wingdings" panose="05000000000000000000" pitchFamily="2" charset="2"/>
              </a:rPr>
              <a:t>«Введение федеральных адаптированных образовательных программ в инклюзивную практику общеобразовательных организаций»</a:t>
            </a:r>
          </a:p>
          <a:p>
            <a:pPr algn="ctr">
              <a:spcBef>
                <a:spcPct val="0"/>
              </a:spcBef>
            </a:pPr>
            <a:endParaRPr lang="ru-RU" altLang="ru-RU" sz="2400" b="1" dirty="0" smtClean="0">
              <a:solidFill>
                <a:srgbClr val="7C464A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endParaRPr lang="ru-RU" altLang="ru-RU" sz="2400" b="1" dirty="0" smtClean="0">
              <a:solidFill>
                <a:srgbClr val="7C464A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endParaRPr lang="ru-RU" altLang="ru-RU" sz="2400" b="1" dirty="0" smtClean="0">
              <a:solidFill>
                <a:srgbClr val="7C464A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endParaRPr lang="ru-RU" altLang="ru-RU" sz="2400" b="1" dirty="0">
              <a:solidFill>
                <a:srgbClr val="C00000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endParaRPr lang="ru-RU" altLang="ru-RU" sz="2400" b="1" dirty="0" smtClean="0">
              <a:solidFill>
                <a:srgbClr val="7C464A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endParaRPr lang="ru-RU" altLang="ru-RU" sz="2400" b="1" dirty="0">
              <a:solidFill>
                <a:srgbClr val="7C464A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endParaRPr lang="en-US" altLang="ru-RU" sz="2400" b="1" i="1" dirty="0">
              <a:solidFill>
                <a:srgbClr val="7C464A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endParaRPr lang="ru-RU" altLang="ru-RU" sz="2400" b="1" dirty="0">
              <a:solidFill>
                <a:srgbClr val="7C464A"/>
              </a:solidFill>
              <a:latin typeface="Akrobat Black" panose="020B0604020202020204" charset="-52"/>
            </a:endParaRP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2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" y="328346"/>
            <a:ext cx="509558" cy="4436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" y="152324"/>
            <a:ext cx="580211" cy="8993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638301" y="585410"/>
            <a:ext cx="9888148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211017"/>
            <a:ext cx="13439775" cy="135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34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2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38301" y="662680"/>
            <a:ext cx="10412802" cy="972073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altLang="ru-RU" sz="31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u="sng" dirty="0" smtClean="0">
                <a:solidFill>
                  <a:srgbClr val="FF0000"/>
                </a:solidFill>
                <a:latin typeface="Akrob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Изменения   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2400" b="1" i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ч.6 ст.12 Федерального закона от 29.12.2012г. № 273- ФЗ)</a:t>
            </a:r>
            <a:endParaRPr lang="ru-RU" sz="2400" b="1" i="1" u="sng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spcBef>
                <a:spcPct val="0"/>
              </a:spcBef>
            </a:pPr>
            <a:endParaRPr lang="ru-RU" altLang="ru-RU" sz="2400" u="sng" dirty="0">
              <a:solidFill>
                <a:srgbClr val="FF0000"/>
              </a:solidFill>
              <a:latin typeface="Akrobat Black" panose="020B060402020202020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540" y="1234335"/>
            <a:ext cx="13048409" cy="6777316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400" b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ru-RU" sz="2400" b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АООП </a:t>
            </a:r>
            <a:r>
              <a:rPr lang="ru-RU" sz="2400" b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НОО </a:t>
            </a:r>
            <a:r>
              <a:rPr lang="ru-RU" sz="2400" b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разрабатываются и утверждаются общеобразовательной организацией, осуществляющей образовательную деятельность, в соответствии с </a:t>
            </a:r>
            <a:r>
              <a:rPr lang="ru-RU" sz="2400" b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ФГОС НОО </a:t>
            </a:r>
            <a:r>
              <a:rPr lang="ru-RU" sz="2400" b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ОВЗ </a:t>
            </a:r>
            <a:r>
              <a:rPr lang="ru-RU" sz="2400" b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и ФАОП НОО.</a:t>
            </a:r>
            <a:endParaRPr lang="ru-RU" sz="2400" b="1" dirty="0">
              <a:solidFill>
                <a:srgbClr val="57111C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ru-RU" sz="2400" i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Приказы </a:t>
            </a:r>
            <a:r>
              <a:rPr lang="ru-RU" sz="2400" i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Министерства образования и науки 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РФ: </a:t>
            </a:r>
            <a:r>
              <a:rPr lang="ru-RU" sz="2400" i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от 19.12.2014 г. № 1958 «Об утверждении ФГОС начального общего образования обучающихся с ОВЗ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»    (зарегистрирован </a:t>
            </a:r>
            <a:r>
              <a:rPr lang="ru-RU" sz="2400" i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Минюстом России 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3.02.2015г.№35847); от 24.11.2022г .№1023 «Об утверждении федеральной адаптированной образовательной программы начального общего образования для обучающихся с ОВЗ»)</a:t>
            </a:r>
          </a:p>
          <a:p>
            <a:pPr algn="just">
              <a:lnSpc>
                <a:spcPct val="107000"/>
              </a:lnSpc>
            </a:pPr>
            <a:r>
              <a:rPr lang="ru-RU" sz="2400" b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2.АООП ООО </a:t>
            </a:r>
            <a:r>
              <a:rPr lang="ru-RU" sz="2400" b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разрабатываются и утверждаются общеобразовательной организацией, осуществляющей образовательную деятельность, в соответствии с </a:t>
            </a:r>
            <a:r>
              <a:rPr lang="ru-RU" sz="2400" b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ФГОС ООО </a:t>
            </a:r>
            <a:r>
              <a:rPr lang="ru-RU" sz="2400" b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и ФАОП ООО.</a:t>
            </a:r>
            <a:endParaRPr lang="ru-RU" sz="2400" b="1" dirty="0">
              <a:solidFill>
                <a:srgbClr val="57111C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ru-RU" sz="2400" i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Приказы </a:t>
            </a:r>
            <a:r>
              <a:rPr lang="ru-RU" sz="2400" i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Министерства просвещения 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РФ: </a:t>
            </a:r>
            <a:r>
              <a:rPr lang="ru-RU" sz="2400" i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от 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31.05.2021г</a:t>
            </a:r>
            <a:r>
              <a:rPr lang="ru-RU" sz="2400" i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№287 </a:t>
            </a:r>
            <a:r>
              <a:rPr lang="ru-RU" sz="2400" i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«Об утверждении ФГОС основного общего образования» (зарегистрирован Минюстом России 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5.07.2021г. №64101); от 24.112022г. №1025 «Об утверждении федеральной адаптированной образовательной программы основного общего образования для обучающихся с ОВЗ»)</a:t>
            </a:r>
          </a:p>
          <a:p>
            <a:pPr algn="just">
              <a:lnSpc>
                <a:spcPct val="107000"/>
              </a:lnSpc>
            </a:pPr>
            <a:endParaRPr lang="ru-RU" sz="2400" b="1" i="1" dirty="0">
              <a:solidFill>
                <a:srgbClr val="57111C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defRPr/>
            </a:pPr>
            <a:endParaRPr lang="ru-RU" altLang="ru-RU" sz="2200" b="1" dirty="0">
              <a:solidFill>
                <a:srgbClr val="FF0000"/>
              </a:solidFill>
              <a:latin typeface="Akrobat Black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2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" y="328346"/>
            <a:ext cx="509558" cy="4436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" y="152324"/>
            <a:ext cx="580211" cy="8993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638301" y="585410"/>
            <a:ext cx="9888148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8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34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2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38301" y="601986"/>
            <a:ext cx="10283228" cy="569334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1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u="sng" dirty="0">
                <a:solidFill>
                  <a:srgbClr val="FF0000"/>
                </a:solidFill>
                <a:latin typeface="Akrob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Изменения</a:t>
            </a:r>
            <a:endParaRPr lang="ru-RU" altLang="ru-RU" sz="2400" dirty="0">
              <a:solidFill>
                <a:srgbClr val="7C464A"/>
              </a:solidFill>
              <a:latin typeface="Akrobat Black" panose="020B060402020202020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541" y="1280160"/>
            <a:ext cx="13048408" cy="6810210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400" b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ru-RU" sz="2400" b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b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АООП </a:t>
            </a:r>
            <a:r>
              <a:rPr lang="ru-RU" sz="2400" b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СОО </a:t>
            </a:r>
            <a:r>
              <a:rPr lang="ru-RU" sz="2400" b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разрабатываются и утверждаются общеобразовательной организацией, осуществляющей образовательную деятельность, в соответствии с </a:t>
            </a:r>
            <a:r>
              <a:rPr lang="ru-RU" sz="2400" b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ФГОС </a:t>
            </a:r>
            <a:r>
              <a:rPr lang="ru-RU" sz="2400" b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СОО. </a:t>
            </a:r>
            <a:r>
              <a:rPr lang="ru-RU" sz="2400" b="1" dirty="0" smtClean="0">
                <a:solidFill>
                  <a:srgbClr val="ED7D31"/>
                </a:solidFill>
                <a:latin typeface="Times New Roman"/>
                <a:ea typeface="Calibri"/>
                <a:cs typeface="Times New Roman"/>
              </a:rPr>
              <a:t>ВНИМАНИЕ </a:t>
            </a:r>
            <a:r>
              <a:rPr lang="ru-RU" sz="2400" b="1" i="1" dirty="0" smtClean="0">
                <a:solidFill>
                  <a:srgbClr val="ED7D31"/>
                </a:solidFill>
                <a:latin typeface="Times New Roman"/>
                <a:ea typeface="Calibri"/>
                <a:cs typeface="Times New Roman"/>
              </a:rPr>
              <a:t>Отдельной ФАОП для обучающихся с ОВЗ на уровне среднего общего образования не предусмотрено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400" b="1" i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ru-RU" sz="2400" i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(Приказ Министерства 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просвещения </a:t>
            </a:r>
            <a:r>
              <a:rPr lang="ru-RU" sz="2400" i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РФ от 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12.08.2022г</a:t>
            </a:r>
            <a:r>
              <a:rPr lang="ru-RU" sz="2400" i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№732 </a:t>
            </a:r>
            <a:r>
              <a:rPr lang="ru-RU" sz="2400" i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О внесении изменений в </a:t>
            </a:r>
            <a:r>
              <a:rPr lang="ru-RU" sz="2400" i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ФГОС 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среднего общего образования, утвержденный приказом  Министерства образования и науки РФ от 17.05.2022г.№413 (зарегистрирован </a:t>
            </a:r>
            <a:r>
              <a:rPr lang="ru-RU" sz="2400" i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Минюстом России 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7.06.2012г</a:t>
            </a:r>
            <a:r>
              <a:rPr lang="ru-RU" sz="2400" i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№24480; </a:t>
            </a:r>
            <a:endParaRPr lang="ru-RU" sz="2400" i="1" dirty="0">
              <a:solidFill>
                <a:srgbClr val="57111C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ru-RU" sz="2400" b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4.АООП УО </a:t>
            </a:r>
            <a:r>
              <a:rPr lang="ru-RU" sz="2400" b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разрабатываются и утверждаются общеобразовательной организацией, осуществляющей образовательную деятельность, в соответствии с </a:t>
            </a:r>
            <a:r>
              <a:rPr lang="ru-RU" sz="2400" b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ФГОС УО </a:t>
            </a:r>
            <a:r>
              <a:rPr lang="ru-RU" sz="2400" b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2400" b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ФАООП УО.</a:t>
            </a:r>
            <a:endParaRPr lang="ru-RU" sz="2400" b="1" dirty="0">
              <a:solidFill>
                <a:srgbClr val="57111C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ru-RU" sz="2400" i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Приказы Министерства образования и науки 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РФ от 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19.12.2014г</a:t>
            </a:r>
            <a:r>
              <a:rPr lang="ru-RU" sz="2400" i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. № 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1959 </a:t>
            </a:r>
            <a:r>
              <a:rPr lang="ru-RU" sz="2400" i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«Об утверждении 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ФГОС обучающихся с умственной отсталостью (интеллектуальными нарушениями)» </a:t>
            </a:r>
            <a:r>
              <a:rPr lang="ru-RU" sz="2400" i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(зарегистрирован Минюстом России 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3 02. 2021г</a:t>
            </a:r>
            <a:r>
              <a:rPr lang="ru-RU" sz="2400" i="1" dirty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№ 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35850); 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Приказ Министерства просвещения РФ от 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24.11.2022г №1026 «Об утверждении федеральной адаптированной основной общеобразовательной программы обучающихся с умственной отсталостью (интеллектуальными </a:t>
            </a: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нарушениями)»</a:t>
            </a:r>
            <a:endParaRPr lang="ru-RU" sz="2400" i="1" dirty="0" smtClean="0">
              <a:solidFill>
                <a:srgbClr val="57111C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endParaRPr lang="ru-RU" sz="2400" i="1" dirty="0" smtClean="0">
              <a:solidFill>
                <a:srgbClr val="57111C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ru-RU" sz="2400" i="1" dirty="0" smtClean="0">
                <a:solidFill>
                  <a:srgbClr val="57111C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altLang="ru-RU" sz="2200" b="1" dirty="0">
              <a:solidFill>
                <a:srgbClr val="FF0000"/>
              </a:solidFill>
              <a:latin typeface="Akrobat Black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2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" y="328346"/>
            <a:ext cx="509558" cy="4436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" y="152324"/>
            <a:ext cx="580211" cy="8993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638301" y="585410"/>
            <a:ext cx="9888148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7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34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2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08727" y="930097"/>
            <a:ext cx="10412802" cy="569334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1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u="sng" dirty="0">
                <a:solidFill>
                  <a:srgbClr val="FF0000"/>
                </a:solidFill>
                <a:latin typeface="Akrob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Изменения</a:t>
            </a:r>
            <a:endParaRPr lang="ru-RU" altLang="ru-RU" sz="2400" dirty="0">
              <a:solidFill>
                <a:srgbClr val="7C464A"/>
              </a:solidFill>
              <a:latin typeface="Akrobat Black" panose="020B060402020202020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541" y="1514867"/>
            <a:ext cx="13048408" cy="4735667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just">
              <a:lnSpc>
                <a:spcPct val="107000"/>
              </a:lnSpc>
              <a:defRPr/>
            </a:pPr>
            <a:r>
              <a:rPr lang="ru-RU" alt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altLang="ru-RU" sz="2400" b="1" dirty="0" smtClean="0">
                <a:solidFill>
                  <a:srgbClr val="57111C"/>
                </a:solidFill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врача РФ от 28.01.2021 г. №2 «Об утверждении санитарных правил  и норм </a:t>
            </a:r>
            <a:r>
              <a:rPr lang="ru-RU" altLang="ru-RU" sz="2400" b="1" dirty="0" err="1" smtClean="0">
                <a:solidFill>
                  <a:srgbClr val="57111C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altLang="ru-RU" sz="2400" b="1" dirty="0" smtClean="0">
                <a:solidFill>
                  <a:srgbClr val="57111C"/>
                </a:solidFill>
                <a:latin typeface="Times New Roman" pitchFamily="18" charset="0"/>
                <a:cs typeface="Times New Roman" pitchFamily="18" charset="0"/>
              </a:rPr>
              <a:t> 1.2.3685-21«Гигиенические нормативы и требования к обеспечению безопасности и (или) безвредности для человека факторов среды обитания» (зарегистрирован Минюстом России 28.01.2021г. </a:t>
            </a:r>
            <a:r>
              <a:rPr lang="ru-RU" altLang="ru-RU" sz="2400" b="1" dirty="0">
                <a:solidFill>
                  <a:srgbClr val="57111C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altLang="ru-RU" sz="2400" b="1" dirty="0" smtClean="0">
                <a:solidFill>
                  <a:srgbClr val="57111C"/>
                </a:solidFill>
                <a:latin typeface="Times New Roman" pitchFamily="18" charset="0"/>
                <a:cs typeface="Times New Roman" pitchFamily="18" charset="0"/>
              </a:rPr>
              <a:t>62296)</a:t>
            </a:r>
          </a:p>
          <a:p>
            <a:pPr algn="just">
              <a:lnSpc>
                <a:spcPct val="107000"/>
              </a:lnSpc>
              <a:defRPr/>
            </a:pPr>
            <a:endParaRPr lang="ru-RU" altLang="ru-RU" sz="2400" b="1" dirty="0" smtClean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altLang="ru-RU" sz="2400" b="1" dirty="0">
                <a:solidFill>
                  <a:srgbClr val="5711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57111C"/>
                </a:solidFill>
                <a:latin typeface="Times New Roman" pitchFamily="18" charset="0"/>
                <a:cs typeface="Times New Roman" pitchFamily="18" charset="0"/>
              </a:rPr>
              <a:t>          Постановление </a:t>
            </a:r>
            <a:r>
              <a:rPr lang="ru-RU" altLang="ru-RU" sz="2400" b="1" dirty="0">
                <a:solidFill>
                  <a:srgbClr val="57111C"/>
                </a:solidFill>
                <a:latin typeface="Times New Roman" pitchFamily="18" charset="0"/>
                <a:cs typeface="Times New Roman" pitchFamily="18" charset="0"/>
              </a:rPr>
              <a:t>Главного государственного санитарного врача РФ</a:t>
            </a:r>
            <a:r>
              <a:rPr lang="ru-RU" altLang="ru-RU" sz="2400" b="1" dirty="0" smtClean="0">
                <a:solidFill>
                  <a:srgbClr val="57111C"/>
                </a:solidFill>
                <a:latin typeface="Times New Roman" pitchFamily="18" charset="0"/>
                <a:cs typeface="Times New Roman" pitchFamily="18" charset="0"/>
              </a:rPr>
              <a:t>  от 28.09.2020г.№28 «Об утверждении санитарных правил </a:t>
            </a:r>
            <a:r>
              <a:rPr lang="ru-RU" altLang="ru-RU" sz="2400" b="1" dirty="0" err="1" smtClean="0">
                <a:solidFill>
                  <a:srgbClr val="57111C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altLang="ru-RU" sz="2400" b="1" dirty="0" smtClean="0">
                <a:solidFill>
                  <a:srgbClr val="57111C"/>
                </a:solidFill>
                <a:latin typeface="Times New Roman" pitchFamily="18" charset="0"/>
                <a:cs typeface="Times New Roman" pitchFamily="18" charset="0"/>
              </a:rPr>
              <a:t> 2.4.3648-20 «Санитарно-эпидемиологические требования к организациям воспитания и обучения, отдыха и оздоровления детей и молодежи» (зарегистрирован  Минюстом России 18.12.2020г. №61573)</a:t>
            </a:r>
          </a:p>
          <a:p>
            <a:pPr algn="just">
              <a:lnSpc>
                <a:spcPct val="107000"/>
              </a:lnSpc>
              <a:defRPr/>
            </a:pPr>
            <a:endParaRPr lang="ru-RU" altLang="ru-RU" sz="2200" b="1" dirty="0">
              <a:solidFill>
                <a:srgbClr val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defRPr/>
            </a:pPr>
            <a:endParaRPr lang="ru-RU" altLang="ru-RU" sz="2200" b="1" dirty="0" smtClean="0">
              <a:solidFill>
                <a:srgbClr val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</a:t>
            </a:r>
            <a:endParaRPr lang="ru-RU" altLang="ru-RU" sz="2200" b="1" dirty="0">
              <a:solidFill>
                <a:srgbClr val="000000"/>
              </a:solidFill>
              <a:latin typeface="Akrobat Black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2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" y="328346"/>
            <a:ext cx="509558" cy="4436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" y="152324"/>
            <a:ext cx="580211" cy="8993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638301" y="585410"/>
            <a:ext cx="9888148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8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34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2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2645" y="690128"/>
            <a:ext cx="12547555" cy="8648469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u="sng" dirty="0" smtClean="0">
                <a:solidFill>
                  <a:srgbClr val="C00000"/>
                </a:solidFill>
                <a:latin typeface="Akrobat Black" panose="020B0604020202020204" charset="-52"/>
              </a:rPr>
              <a:t>Методическая поддержка</a:t>
            </a:r>
            <a:endParaRPr lang="en-US" altLang="ru-RU" sz="2800" b="1" u="sng" dirty="0">
              <a:solidFill>
                <a:srgbClr val="C00000"/>
              </a:solidFill>
              <a:latin typeface="Akrobat Black" panose="020B0604020202020204" charset="-52"/>
            </a:endParaRPr>
          </a:p>
          <a:p>
            <a:pPr algn="ctr">
              <a:spcBef>
                <a:spcPct val="0"/>
              </a:spcBef>
            </a:pPr>
            <a:endParaRPr lang="ru-RU" altLang="ru-RU" sz="2400" b="1" dirty="0">
              <a:solidFill>
                <a:srgbClr val="7C464A"/>
              </a:solidFill>
              <a:latin typeface="Akrobat Black" panose="020B0604020202020204" charset="-52"/>
            </a:endParaRP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solidFill>
                  <a:srgbClr val="7C464A"/>
                </a:solidFill>
                <a:latin typeface="Akrobat Black" panose="020B0604020202020204" charset="-52"/>
              </a:rPr>
              <a:t>ВМК </a:t>
            </a: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«Образование детей с ОВЗ»</a:t>
            </a:r>
            <a:r>
              <a:rPr lang="en-US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 </a:t>
            </a:r>
            <a:r>
              <a:rPr lang="en-US" altLang="ru-RU" sz="2400" b="1" dirty="0">
                <a:solidFill>
                  <a:srgbClr val="7C464A"/>
                </a:solidFill>
                <a:latin typeface="Akrobat Black" panose="020B0604020202020204" charset="-52"/>
                <a:hlinkClick r:id="rId5"/>
              </a:rPr>
              <a:t>https</a:t>
            </a:r>
            <a:r>
              <a:rPr lang="en-US" altLang="ru-RU" sz="2400" b="1" dirty="0">
                <a:solidFill>
                  <a:srgbClr val="7C464A"/>
                </a:solidFill>
                <a:latin typeface="Akrobat Black" panose="020B0604020202020204" charset="-52"/>
                <a:sym typeface="Wingdings" panose="05000000000000000000" pitchFamily="2" charset="2"/>
                <a:hlinkClick r:id="rId5"/>
              </a:rPr>
              <a:t>://vmk.ovz.viro.ru</a:t>
            </a:r>
            <a:endParaRPr lang="ru-RU" altLang="ru-RU" sz="2400" b="1" dirty="0">
              <a:solidFill>
                <a:srgbClr val="7C464A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endParaRPr lang="en-US" altLang="ru-RU" sz="2400" b="1" dirty="0">
              <a:solidFill>
                <a:srgbClr val="7C464A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  <a:sym typeface="Wingdings" panose="05000000000000000000" pitchFamily="2" charset="2"/>
              </a:rPr>
              <a:t>Группа ВК «Мастер-</a:t>
            </a:r>
            <a:r>
              <a:rPr lang="ru-RU" altLang="ru-RU" sz="2400" b="1" dirty="0" err="1">
                <a:solidFill>
                  <a:srgbClr val="7C464A"/>
                </a:solidFill>
                <a:latin typeface="Akrobat Black" panose="020B0604020202020204" charset="-52"/>
                <a:sym typeface="Wingdings" panose="05000000000000000000" pitchFamily="2" charset="2"/>
              </a:rPr>
              <a:t>логодеф</a:t>
            </a: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  <a:sym typeface="Wingdings" panose="05000000000000000000" pitchFamily="2" charset="2"/>
              </a:rPr>
              <a:t>»</a:t>
            </a:r>
            <a:r>
              <a:rPr lang="en-US" altLang="ru-RU" sz="2400" b="1" dirty="0">
                <a:solidFill>
                  <a:srgbClr val="7C464A"/>
                </a:solidFill>
                <a:latin typeface="Akrobat Black" panose="020B0604020202020204" charset="-52"/>
                <a:sym typeface="Wingdings" panose="05000000000000000000" pitchFamily="2" charset="2"/>
              </a:rPr>
              <a:t> </a:t>
            </a:r>
            <a:r>
              <a:rPr lang="en-US" altLang="ru-RU" sz="2400" b="1" dirty="0">
                <a:solidFill>
                  <a:srgbClr val="7C464A"/>
                </a:solidFill>
                <a:latin typeface="Akrobat Black" panose="020B0604020202020204" charset="-52"/>
                <a:sym typeface="Wingdings" panose="05000000000000000000" pitchFamily="2" charset="2"/>
                <a:hlinkClick r:id="rId6"/>
              </a:rPr>
              <a:t>https://vk.com/club205561807</a:t>
            </a:r>
            <a:endParaRPr lang="ru-RU" altLang="ru-RU" sz="2400" b="1" dirty="0">
              <a:solidFill>
                <a:srgbClr val="7C464A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endParaRPr lang="ru-RU" altLang="ru-RU" sz="2400" b="1" dirty="0">
              <a:solidFill>
                <a:srgbClr val="7C464A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solidFill>
                  <a:srgbClr val="7C464A"/>
                </a:solidFill>
                <a:latin typeface="Akrobat Black" panose="020B0604020202020204" charset="-52"/>
                <a:sym typeface="Wingdings" panose="05000000000000000000" pitchFamily="2" charset="2"/>
              </a:rPr>
              <a:t>Региональный </a:t>
            </a: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  <a:sym typeface="Wingdings" panose="05000000000000000000" pitchFamily="2" charset="2"/>
              </a:rPr>
              <a:t>информационно-методический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  <a:sym typeface="Wingdings" panose="05000000000000000000" pitchFamily="2" charset="2"/>
              </a:rPr>
              <a:t>и научно-педагогический журнал «Источник» № </a:t>
            </a:r>
            <a:r>
              <a:rPr lang="ru-RU" altLang="ru-RU" sz="2400" b="1" dirty="0" smtClean="0">
                <a:solidFill>
                  <a:srgbClr val="7C464A"/>
                </a:solidFill>
                <a:latin typeface="Akrobat Black" panose="020B0604020202020204" charset="-52"/>
                <a:sym typeface="Wingdings" panose="05000000000000000000" pitchFamily="2" charset="2"/>
              </a:rPr>
              <a:t>2</a:t>
            </a:r>
          </a:p>
          <a:p>
            <a:pPr algn="ctr">
              <a:spcBef>
                <a:spcPct val="0"/>
              </a:spcBef>
            </a:pPr>
            <a:endParaRPr lang="ru-RU" altLang="ru-RU" sz="2400" b="1" dirty="0" smtClean="0">
              <a:solidFill>
                <a:srgbClr val="7C464A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solidFill>
                  <a:srgbClr val="7C464A"/>
                </a:solidFill>
                <a:latin typeface="Akrobat Black" panose="020B0604020202020204" charset="-52"/>
                <a:sym typeface="Wingdings" panose="05000000000000000000" pitchFamily="2" charset="2"/>
              </a:rPr>
              <a:t>ФГБНУ «Институт коррекционной педагогики»</a:t>
            </a:r>
          </a:p>
          <a:p>
            <a:pPr algn="ctr">
              <a:spcBef>
                <a:spcPct val="0"/>
              </a:spcBef>
            </a:pPr>
            <a:r>
              <a:rPr lang="en-US" altLang="ru-RU" sz="2400" b="1" dirty="0" smtClean="0">
                <a:solidFill>
                  <a:srgbClr val="7C464A"/>
                </a:solidFill>
                <a:latin typeface="Akrobat Black" panose="020B0604020202020204" charset="-52"/>
                <a:sym typeface="Wingdings" panose="05000000000000000000" pitchFamily="2" charset="2"/>
                <a:hlinkClick r:id="rId7"/>
              </a:rPr>
              <a:t>https://ikp-rao.ru/frc-ovz/</a:t>
            </a:r>
            <a:endParaRPr lang="ru-RU" altLang="ru-RU" sz="2400" b="1" dirty="0" smtClean="0">
              <a:solidFill>
                <a:srgbClr val="7C464A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endParaRPr lang="ru-RU" altLang="ru-RU" sz="2400" b="1" dirty="0" smtClean="0">
              <a:solidFill>
                <a:srgbClr val="7C464A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solidFill>
                  <a:srgbClr val="C00000"/>
                </a:solidFill>
                <a:latin typeface="Akrobat Black" panose="020B0604020202020204" charset="-52"/>
                <a:sym typeface="Wingdings" panose="05000000000000000000" pitchFamily="2" charset="2"/>
              </a:rPr>
              <a:t>Письмо </a:t>
            </a:r>
            <a:r>
              <a:rPr lang="ru-RU" altLang="ru-RU" sz="2400" b="1" dirty="0">
                <a:solidFill>
                  <a:srgbClr val="C00000"/>
                </a:solidFill>
                <a:latin typeface="Akrobat Black" panose="020B0604020202020204" charset="-52"/>
                <a:sym typeface="Wingdings" panose="05000000000000000000" pitchFamily="2" charset="2"/>
              </a:rPr>
              <a:t>М</a:t>
            </a:r>
            <a:r>
              <a:rPr lang="ru-RU" altLang="ru-RU" sz="2400" b="1" dirty="0" smtClean="0">
                <a:solidFill>
                  <a:srgbClr val="C00000"/>
                </a:solidFill>
                <a:latin typeface="Akrobat Black" panose="020B0604020202020204" charset="-52"/>
                <a:sym typeface="Wingdings" panose="05000000000000000000" pitchFamily="2" charset="2"/>
              </a:rPr>
              <a:t>инистерства просвещения РФ от 31.08.2023г. №АБ-3569/07 «О направлении разъяснений по организации образования обучающихся с ОВЗ в 2023/2024  учебном году»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C00000"/>
                </a:solidFill>
                <a:latin typeface="Akrobat Black" panose="020B0604020202020204" charset="-52"/>
                <a:sym typeface="Wingdings" panose="05000000000000000000" pitchFamily="2" charset="2"/>
              </a:rPr>
              <a:t>П</a:t>
            </a:r>
            <a:r>
              <a:rPr lang="ru-RU" altLang="ru-RU" sz="2400" b="1" dirty="0" smtClean="0">
                <a:solidFill>
                  <a:srgbClr val="C00000"/>
                </a:solidFill>
                <a:latin typeface="Akrobat Black" panose="020B0604020202020204" charset="-52"/>
                <a:sym typeface="Wingdings" panose="05000000000000000000" pitchFamily="2" charset="2"/>
              </a:rPr>
              <a:t>риложение 1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solidFill>
                  <a:srgbClr val="C00000"/>
                </a:solidFill>
                <a:latin typeface="Akrobat Black" panose="020B0604020202020204" charset="-52"/>
                <a:sym typeface="Wingdings" panose="05000000000000000000" pitchFamily="2" charset="2"/>
              </a:rPr>
              <a:t>«Методические рекомендации по введению адаптированных основных общеобразовательных программ»</a:t>
            </a:r>
          </a:p>
          <a:p>
            <a:pPr algn="ctr">
              <a:spcBef>
                <a:spcPct val="0"/>
              </a:spcBef>
            </a:pPr>
            <a:endParaRPr lang="ru-RU" altLang="ru-RU" sz="2400" b="1" dirty="0">
              <a:solidFill>
                <a:srgbClr val="FF0000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endParaRPr lang="ru-RU" altLang="ru-RU" sz="2400" b="1" dirty="0" smtClean="0">
              <a:solidFill>
                <a:srgbClr val="7C464A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endParaRPr lang="ru-RU" altLang="ru-RU" sz="2400" b="1" dirty="0">
              <a:solidFill>
                <a:srgbClr val="7C464A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endParaRPr lang="en-US" altLang="ru-RU" sz="2400" b="1" i="1" dirty="0">
              <a:solidFill>
                <a:srgbClr val="7C464A"/>
              </a:solidFill>
              <a:latin typeface="Akrobat Black" panose="020B0604020202020204" charset="-52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endParaRPr lang="ru-RU" altLang="ru-RU" sz="2400" b="1" dirty="0">
              <a:solidFill>
                <a:srgbClr val="7C464A"/>
              </a:solidFill>
              <a:latin typeface="Akrobat Black" panose="020B0604020202020204" charset="-52"/>
            </a:endParaRP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2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" y="328346"/>
            <a:ext cx="509558" cy="4436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" y="152324"/>
            <a:ext cx="580211" cy="8993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638301" y="585410"/>
            <a:ext cx="9888148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0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34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2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62046" y="690131"/>
            <a:ext cx="8876580" cy="830944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Федеральный закон «Об образовании в Российской Федерации»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 от 29.12.2012 г.  № 273-ФЗ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38329" y="2042167"/>
            <a:ext cx="10667761" cy="448596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</a:pPr>
            <a:endParaRPr lang="ru-RU" altLang="ru-RU" sz="2200" b="1" dirty="0">
              <a:solidFill>
                <a:srgbClr val="FF0000"/>
              </a:solidFill>
              <a:latin typeface="Akrobat Black" panose="020B0604020202020204" charset="-52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2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" y="328346"/>
            <a:ext cx="509558" cy="4436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" y="152324"/>
            <a:ext cx="580211" cy="8993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638301" y="585410"/>
            <a:ext cx="9888148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4860945"/>
            <a:ext cx="13439775" cy="27001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1" y="2114073"/>
            <a:ext cx="129361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Ст. 2,5,11,34,42,43,55,60,79 и др.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dirty="0" smtClean="0">
              <a:solidFill>
                <a:srgbClr val="ED7D31">
                  <a:lumMod val="75000"/>
                </a:srgbClr>
              </a:solidFill>
              <a:latin typeface="Times New Roman" pitchFamily="18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Ст. 2 Основные понятия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u="sng" dirty="0" smtClean="0">
                <a:solidFill>
                  <a:srgbClr val="ED7D31">
                    <a:lumMod val="50000"/>
                  </a:srgbClr>
                </a:solidFill>
                <a:cs typeface="Arial" charset="0"/>
              </a:rPr>
              <a:t>Обучающийся </a:t>
            </a:r>
            <a:r>
              <a:rPr lang="ru-RU" altLang="ru-RU" sz="2800" b="1" i="1" u="sng" dirty="0">
                <a:solidFill>
                  <a:srgbClr val="ED7D31">
                    <a:lumMod val="50000"/>
                  </a:srgbClr>
                </a:solidFill>
                <a:cs typeface="Arial" charset="0"/>
              </a:rPr>
              <a:t>с ограниченными возможностями здоровья </a:t>
            </a:r>
            <a:r>
              <a:rPr lang="ru-RU" altLang="ru-RU" sz="2800" b="1" i="1" dirty="0">
                <a:solidFill>
                  <a:srgbClr val="ED7D31">
                    <a:lumMod val="50000"/>
                  </a:srgbClr>
                </a:solidFill>
                <a:cs typeface="Arial" charset="0"/>
              </a:rPr>
              <a:t>– физическое лицо, имеющее недостатки в физическом и (или) психологическом  развитии, подтвержденные психолого-медико-педагогической комиссией и препятствующие получению образования без создания специальных условий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i="1" dirty="0">
              <a:solidFill>
                <a:srgbClr val="7C464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34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2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62046" y="690131"/>
            <a:ext cx="8876580" cy="830944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Федеральный закон «Об образовании в Российской Федерации»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 от 29.12.2012 г.  № 273-ФЗ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38329" y="2042167"/>
            <a:ext cx="10667761" cy="448596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</a:pPr>
            <a:endParaRPr lang="ru-RU" altLang="ru-RU" sz="2200" b="1" dirty="0">
              <a:solidFill>
                <a:srgbClr val="FF0000"/>
              </a:solidFill>
              <a:latin typeface="Akrobat Black" panose="020B0604020202020204" charset="-52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2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" y="328346"/>
            <a:ext cx="509558" cy="4436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" y="152324"/>
            <a:ext cx="580211" cy="8993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638301" y="585410"/>
            <a:ext cx="9888148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20040" y="2114073"/>
            <a:ext cx="129209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Ст. 79 Организация получения образования обучающимися с ограниченными возможностями здоровья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7C464A"/>
                </a:solidFill>
                <a:cs typeface="Arial" charset="0"/>
              </a:rPr>
              <a:t>Организации осуществляют образовательную деятельность для </a:t>
            </a:r>
            <a:r>
              <a:rPr lang="ru-RU" altLang="ru-RU" sz="2800" b="1" i="1" u="sng" dirty="0">
                <a:solidFill>
                  <a:srgbClr val="7C464A"/>
                </a:solidFill>
                <a:cs typeface="Arial" charset="0"/>
              </a:rPr>
              <a:t>глухих, слабослышащих, позднооглохших, слепых, слабовидящих, с тяжелыми нарушениями речи, с нарушениями опорно-двигательного аппарата, с задержкой психического развития, с умственной отсталостью, с расстройствами аутистического спектра, со сложными дефектами</a:t>
            </a:r>
            <a:r>
              <a:rPr lang="ru-RU" altLang="ru-RU" sz="2800" b="1" i="1" dirty="0">
                <a:solidFill>
                  <a:srgbClr val="7C464A"/>
                </a:solidFill>
                <a:cs typeface="Arial" charset="0"/>
              </a:rPr>
              <a:t> и других обучающихся с ограниченными возможностями здоровья.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i="1" dirty="0">
              <a:solidFill>
                <a:srgbClr val="7C464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3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34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2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62046" y="690131"/>
            <a:ext cx="8876580" cy="830944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Федеральный закон «Об образовании в Российской Федерации»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 от 29.12.2012 г.  № 273-ФЗ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38329" y="2042167"/>
            <a:ext cx="10667761" cy="448596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</a:pPr>
            <a:endParaRPr lang="ru-RU" altLang="ru-RU" sz="2200" b="1" dirty="0">
              <a:solidFill>
                <a:srgbClr val="FF0000"/>
              </a:solidFill>
              <a:latin typeface="Akrobat Black" panose="020B0604020202020204" charset="-52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2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" y="328346"/>
            <a:ext cx="509558" cy="4436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" y="152324"/>
            <a:ext cx="580211" cy="8993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638301" y="585410"/>
            <a:ext cx="9888148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4860945"/>
            <a:ext cx="13439775" cy="27001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6352" y="2114073"/>
            <a:ext cx="1192216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ED7D31">
                  <a:lumMod val="75000"/>
                </a:srgbClr>
              </a:solidFill>
              <a:latin typeface="Times New Roman" pitchFamily="18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Ст. 2 Основные понятия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u="sng" dirty="0">
                <a:solidFill>
                  <a:srgbClr val="C00000"/>
                </a:solidFill>
                <a:cs typeface="Arial" charset="0"/>
              </a:rPr>
              <a:t>Инклюзивное образование </a:t>
            </a:r>
            <a:r>
              <a:rPr lang="ru-RU" altLang="ru-RU" sz="2800" b="1" i="1" dirty="0">
                <a:solidFill>
                  <a:srgbClr val="C00000"/>
                </a:solidFill>
                <a:cs typeface="Arial" charset="0"/>
              </a:rPr>
              <a:t>– обеспечение равного доступа к образованию </a:t>
            </a:r>
            <a:r>
              <a:rPr lang="ru-RU" altLang="ru-RU" sz="2800" b="1" i="1" u="sng" dirty="0">
                <a:solidFill>
                  <a:srgbClr val="C00000"/>
                </a:solidFill>
                <a:cs typeface="Arial" charset="0"/>
              </a:rPr>
              <a:t>для всех обучающихся </a:t>
            </a:r>
            <a:r>
              <a:rPr lang="ru-RU" altLang="ru-RU" sz="2800" b="1" i="1" dirty="0">
                <a:solidFill>
                  <a:srgbClr val="C00000"/>
                </a:solidFill>
                <a:cs typeface="Arial" charset="0"/>
              </a:rPr>
              <a:t>с учетом разнообразия особых образовательных потребностей и индивидуальных возможностей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i="1" dirty="0">
              <a:solidFill>
                <a:srgbClr val="7C464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34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2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62046" y="690131"/>
            <a:ext cx="8876580" cy="830944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Федеральный закон «Об образовании в Российской Федерации»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 от 29.12.2012 г.  № 273-ФЗ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38329" y="2042167"/>
            <a:ext cx="10667761" cy="448596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</a:pPr>
            <a:endParaRPr lang="ru-RU" altLang="ru-RU" sz="2200" b="1" dirty="0">
              <a:solidFill>
                <a:srgbClr val="FF0000"/>
              </a:solidFill>
              <a:latin typeface="Akrobat Black" panose="020B0604020202020204" charset="-52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2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" y="328346"/>
            <a:ext cx="509558" cy="4436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" y="152324"/>
            <a:ext cx="580211" cy="8993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638301" y="585410"/>
            <a:ext cx="9888148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92539" y="1645921"/>
            <a:ext cx="1304840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Ст.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79</a:t>
            </a:r>
            <a:r>
              <a:rPr lang="ru-RU" altLang="ru-RU" sz="19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altLang="ru-RU" sz="22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Организация получения образования обучающимися  с ограниченными возможностями здоровья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i="1" dirty="0">
                <a:solidFill>
                  <a:srgbClr val="000099"/>
                </a:solidFill>
                <a:latin typeface="Calibri" pitchFamily="34" charset="0"/>
                <a:cs typeface="Arial" charset="0"/>
              </a:rPr>
              <a:t>  </a:t>
            </a:r>
            <a:r>
              <a:rPr lang="ru-RU" altLang="ru-RU" sz="24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Под специальными условиями для получения образования обучающимися с ограниченными возможностями здоровья в настоящем Федеральном законе понимаются условия обучения, воспитания и развития таких обучающихся, </a:t>
            </a:r>
            <a:r>
              <a:rPr lang="ru-RU" altLang="ru-RU" sz="2400" b="1" u="sng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включающие в себя 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 пользования, предоставление услуг </a:t>
            </a:r>
            <a:r>
              <a:rPr lang="ru-RU" altLang="ru-RU" sz="2400" b="1" u="sng" dirty="0" err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тьютора</a:t>
            </a:r>
            <a:r>
              <a:rPr lang="ru-RU" altLang="ru-RU" sz="2400" b="1" u="sng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, ассистента (помощника),  оказывающего обучающимся необходимую техническую помощь, проведение групповых и индивидуальных коррекционных занятий, обеспечение доступа в здания организаций, осуществляющих образовательную деятельность, и другие</a:t>
            </a:r>
            <a:r>
              <a:rPr lang="ru-RU" altLang="ru-RU" sz="24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условия, без которых невозможно или затруднено освоение образовательных программ обучающимися с ограниченными возможностями </a:t>
            </a:r>
            <a:r>
              <a:rPr lang="ru-RU" altLang="ru-RU" sz="24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здоровья</a:t>
            </a:r>
            <a:endParaRPr lang="ru-RU" altLang="ru-RU" sz="2400" b="1" dirty="0">
              <a:solidFill>
                <a:srgbClr val="C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34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2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62046" y="690131"/>
            <a:ext cx="8876580" cy="830944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Федеральный закон «Об образовании в Российской Федерации»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 от 29.12.2012 г.  № 273-ФЗ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38329" y="2042167"/>
            <a:ext cx="10667761" cy="448596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</a:pPr>
            <a:endParaRPr lang="ru-RU" altLang="ru-RU" sz="2200" b="1" dirty="0">
              <a:solidFill>
                <a:srgbClr val="FF0000"/>
              </a:solidFill>
              <a:latin typeface="Akrobat Black" panose="020B0604020202020204" charset="-52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2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" y="328346"/>
            <a:ext cx="509558" cy="4436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" y="152324"/>
            <a:ext cx="580211" cy="8993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638301" y="585410"/>
            <a:ext cx="9888148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30269" y="1705544"/>
            <a:ext cx="11769769" cy="473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Ст. 79  «…использование специальных образовательных программ…»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ED7D31">
                  <a:lumMod val="75000"/>
                </a:srgbClr>
              </a:solidFill>
              <a:latin typeface="Times New Roman" pitchFamily="18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Ст.2, ч.9 Основные понятия</a:t>
            </a:r>
          </a:p>
          <a:p>
            <a:pPr lvl="0" indent="450215" algn="just" defTabSz="914400" eaLnBrk="0" fontAlgn="base" hangingPunct="0">
              <a:lnSpc>
                <a:spcPct val="107000"/>
              </a:lnSpc>
              <a:spcBef>
                <a:spcPct val="0"/>
              </a:spcBef>
              <a:defRPr/>
            </a:pPr>
            <a:r>
              <a:rPr lang="ru-RU" altLang="ru-RU" sz="2400" b="1" i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400" b="1" i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sz="2400" u="sng" dirty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Образовательная программа </a:t>
            </a:r>
            <a:r>
              <a:rPr lang="ru-RU" sz="2400" dirty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- комплекс основных характеристик образования (объем, содержание, планируемые результаты), организационно-педагогических условий и в случаях, предусмотренных настоящим федеральным законом, форм аттестации, который предоставлен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материалов. </a:t>
            </a:r>
          </a:p>
          <a:p>
            <a:pPr lvl="0" indent="450215" algn="just" defTabSz="914400" eaLnBrk="0" fontAlgn="base" hangingPunct="0">
              <a:lnSpc>
                <a:spcPct val="107000"/>
              </a:lnSpc>
              <a:spcBef>
                <a:spcPct val="0"/>
              </a:spcBef>
              <a:defRPr/>
            </a:pPr>
            <a:r>
              <a:rPr lang="ru-RU" sz="2400" b="1" u="sng" dirty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Основные образовательные программы </a:t>
            </a:r>
            <a:r>
              <a:rPr lang="ru-RU" sz="2400" b="1" u="sng" dirty="0" smtClean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должны быть </a:t>
            </a:r>
            <a:r>
              <a:rPr lang="ru-RU" sz="2400" b="1" u="sng" dirty="0">
                <a:solidFill>
                  <a:srgbClr val="7C464A"/>
                </a:solidFill>
                <a:latin typeface="Times New Roman"/>
                <a:ea typeface="Calibri"/>
                <a:cs typeface="Times New Roman"/>
              </a:rPr>
              <a:t>адаптированы с учетом особых образовательных потребностей обучающихся с ОВЗ. </a:t>
            </a:r>
            <a:endParaRPr lang="ru-RU" sz="2400" b="1" u="sng" dirty="0">
              <a:solidFill>
                <a:srgbClr val="7C464A"/>
              </a:solidFill>
              <a:ea typeface="Calibri"/>
              <a:cs typeface="Times New Roman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i="1" dirty="0">
              <a:solidFill>
                <a:srgbClr val="7C464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34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2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62046" y="690131"/>
            <a:ext cx="8876580" cy="830944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Федеральный закон «Об образовании в Российской Федерации»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 от 29.12.2012 г.  № 273-ФЗ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38329" y="2042167"/>
            <a:ext cx="10667761" cy="448596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</a:pPr>
            <a:endParaRPr lang="ru-RU" altLang="ru-RU" sz="2200" b="1" dirty="0">
              <a:solidFill>
                <a:srgbClr val="FF0000"/>
              </a:solidFill>
              <a:latin typeface="Akrobat Black" panose="020B0604020202020204" charset="-52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2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" y="328346"/>
            <a:ext cx="509558" cy="4436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" y="152324"/>
            <a:ext cx="580211" cy="8993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638301" y="585410"/>
            <a:ext cx="9888148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4860945"/>
            <a:ext cx="13439775" cy="27001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2645" y="2114073"/>
            <a:ext cx="126389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Ст. 2 п.28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u="sng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Адаптированная образовательная программа</a:t>
            </a:r>
            <a:r>
              <a:rPr lang="ru-RU" altLang="ru-RU" sz="2800" b="1" i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–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нарушения развития и социальную адаптацию указанных лиц 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i="1" dirty="0">
              <a:solidFill>
                <a:srgbClr val="7C464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34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2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62046" y="690131"/>
            <a:ext cx="8876580" cy="830944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Федеральный закон «Об образовании в Российской Федерации»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 от 29.12.2012 г.  № 273-ФЗ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38329" y="2042167"/>
            <a:ext cx="10667761" cy="448596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</a:pPr>
            <a:endParaRPr lang="ru-RU" altLang="ru-RU" sz="2200" b="1" dirty="0">
              <a:solidFill>
                <a:srgbClr val="FF0000"/>
              </a:solidFill>
              <a:latin typeface="Akrobat Black" panose="020B0604020202020204" charset="-52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2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" y="328346"/>
            <a:ext cx="509558" cy="4436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" y="152324"/>
            <a:ext cx="580211" cy="8993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638301" y="585410"/>
            <a:ext cx="9888148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4860945"/>
            <a:ext cx="13439775" cy="27001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2646" y="1657350"/>
            <a:ext cx="12758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Ст. 79, ч.3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>
                <a:solidFill>
                  <a:srgbClr val="C00000"/>
                </a:solidFill>
                <a:latin typeface="Times New Roman"/>
                <a:ea typeface="Calibri"/>
              </a:rPr>
              <a:t>Адаптированная основная общеобразовательная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/>
                <a:ea typeface="Calibri"/>
              </a:rPr>
              <a:t>программа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– программа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</a:rPr>
              <a:t>, разрабатываемая и реализуемая на уровнях общего образования. Указанная программа разрабатывается для обучающихся с ОВЗ, получающего общее образование безотносительно формата его организации – в отдельном классе, отдельной общеобразовательной организации (коррекционной школе, инклюзивно или на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дому)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</a:rPr>
              <a:t>с учетом особенностей психофизического развития, индивидуальных возможностей конкретного обучающегося/группы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обучающихся.</a:t>
            </a:r>
            <a:endParaRPr lang="ru-RU" altLang="ru-RU" sz="2800" b="1" i="1" dirty="0">
              <a:solidFill>
                <a:srgbClr val="C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34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2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62046" y="690131"/>
            <a:ext cx="8876580" cy="830944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Федеральный закон «Об образовании в Российской Федерации»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7C464A"/>
                </a:solidFill>
                <a:latin typeface="Akrobat Black" panose="020B0604020202020204" charset="-52"/>
              </a:rPr>
              <a:t> от 29.12.2012 г.  № 273-ФЗ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38329" y="2042167"/>
            <a:ext cx="10667761" cy="448596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</a:pPr>
            <a:endParaRPr lang="ru-RU" altLang="ru-RU" sz="2200" b="1" dirty="0">
              <a:solidFill>
                <a:srgbClr val="FF0000"/>
              </a:solidFill>
              <a:latin typeface="Akrobat Black" panose="020B0604020202020204" charset="-52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2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" y="328346"/>
            <a:ext cx="509558" cy="4436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" y="152324"/>
            <a:ext cx="580211" cy="8993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638301" y="585410"/>
            <a:ext cx="9888148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42901" y="1295401"/>
            <a:ext cx="12702540" cy="6605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ED7D31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Ст. 12, ч.6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 dirty="0" smtClean="0">
                <a:solidFill>
                  <a:srgbClr val="7C464A"/>
                </a:solidFill>
                <a:latin typeface="Calibri" pitchFamily="34" charset="0"/>
                <a:cs typeface="Arial" charset="0"/>
              </a:rPr>
              <a:t>       </a:t>
            </a:r>
            <a:r>
              <a:rPr lang="ru-RU" altLang="ru-RU" sz="22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Приказ </a:t>
            </a:r>
            <a:r>
              <a:rPr lang="ru-RU" altLang="ru-RU" sz="22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Министерства образования и науки РФ от 19.12.2014 г. №1598 «Об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здоровья»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     Приказ </a:t>
            </a:r>
            <a:r>
              <a:rPr lang="ru-RU" altLang="ru-RU" sz="22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Министерства образования и науки РФ от 19.12.2014 г. №1599 «Об утверждении федерального государственного образовательного стандарта для обучающихся с умственной отсталостью (интеллектуальными нарушениями)»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i="1" dirty="0">
                <a:solidFill>
                  <a:srgbClr val="7C464A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ru-RU" altLang="ru-RU" sz="2200" i="1" dirty="0">
                <a:solidFill>
                  <a:srgbClr val="7C464A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Варианты примерных АООП представлены на сайте:</a:t>
            </a:r>
            <a:r>
              <a:rPr lang="en-US" altLang="ru-RU" sz="2200" i="1" dirty="0">
                <a:solidFill>
                  <a:srgbClr val="7C464A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http</a:t>
            </a:r>
            <a:r>
              <a:rPr lang="en-US" altLang="ru-RU" sz="2200" i="1" dirty="0">
                <a:solidFill>
                  <a:srgbClr val="7C464A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://fgosreestr.ru</a:t>
            </a:r>
            <a:r>
              <a:rPr lang="ru-RU" altLang="ru-RU" sz="2200" i="1" dirty="0">
                <a:solidFill>
                  <a:srgbClr val="7C464A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i="1" dirty="0">
                <a:solidFill>
                  <a:srgbClr val="7C464A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(одобрены решением ФУМО по общему образованию от 22.12.2015 г. №4/15)     </a:t>
            </a:r>
            <a:endParaRPr lang="ru-RU" altLang="ru-RU" sz="2200" i="1" dirty="0">
              <a:solidFill>
                <a:srgbClr val="7C464A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     Приказ </a:t>
            </a:r>
            <a:r>
              <a:rPr lang="ru-RU" altLang="ru-RU" sz="22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Министерства просвещения РФ от 31.05.2021 г. </a:t>
            </a:r>
            <a:r>
              <a:rPr lang="ru-RU" altLang="ru-RU" sz="22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№287  </a:t>
            </a:r>
            <a:r>
              <a:rPr lang="ru-RU" altLang="ru-RU" sz="22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«Об утверждении федерального государственного образовательного стандарта основного общего образования</a:t>
            </a:r>
            <a:r>
              <a:rPr lang="ru-RU" altLang="ru-RU" sz="2200" b="1" i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» (в редакции от 18.07.2022 №568)</a:t>
            </a:r>
          </a:p>
          <a:p>
            <a:pPr lvl="0" algn="just" defTabSz="9144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200" i="1" dirty="0" smtClean="0">
                <a:solidFill>
                  <a:srgbClr val="7C464A"/>
                </a:solidFill>
                <a:latin typeface="Calibri" pitchFamily="34" charset="0"/>
                <a:cs typeface="Arial" charset="0"/>
              </a:rPr>
              <a:t>            Варианты </a:t>
            </a:r>
            <a:r>
              <a:rPr lang="ru-RU" altLang="ru-RU" sz="2200" i="1" dirty="0">
                <a:solidFill>
                  <a:srgbClr val="7C464A"/>
                </a:solidFill>
                <a:latin typeface="Calibri" pitchFamily="34" charset="0"/>
                <a:cs typeface="Arial" charset="0"/>
              </a:rPr>
              <a:t>примерных АООП представлены на сайте:</a:t>
            </a:r>
            <a:r>
              <a:rPr lang="en-US" altLang="ru-RU" sz="2200" i="1" dirty="0">
                <a:solidFill>
                  <a:srgbClr val="7C464A"/>
                </a:solidFill>
                <a:latin typeface="Calibri" pitchFamily="34" charset="0"/>
                <a:cs typeface="Arial" charset="0"/>
              </a:rPr>
              <a:t>http</a:t>
            </a:r>
            <a:r>
              <a:rPr lang="en-US" altLang="ru-RU" sz="2200" i="1" dirty="0">
                <a:solidFill>
                  <a:srgbClr val="7C464A"/>
                </a:solidFill>
                <a:latin typeface="Calibri" pitchFamily="34" charset="0"/>
                <a:cs typeface="Arial" charset="0"/>
                <a:sym typeface="Wingdings" pitchFamily="2" charset="2"/>
              </a:rPr>
              <a:t>://fgosreestr.ru</a:t>
            </a:r>
            <a:endParaRPr lang="ru-RU" altLang="ru-RU" sz="2200" i="1" dirty="0">
              <a:solidFill>
                <a:srgbClr val="7C464A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  <a:p>
            <a:pPr lvl="0" algn="just" defTabSz="9144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200" i="1" dirty="0" smtClean="0">
                <a:solidFill>
                  <a:srgbClr val="7C464A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          (</a:t>
            </a:r>
            <a:r>
              <a:rPr lang="ru-RU" altLang="ru-RU" sz="2200" i="1" dirty="0">
                <a:solidFill>
                  <a:srgbClr val="7C464A"/>
                </a:solidFill>
                <a:latin typeface="Calibri" pitchFamily="34" charset="0"/>
                <a:cs typeface="Arial" charset="0"/>
                <a:sym typeface="Wingdings" pitchFamily="2" charset="2"/>
              </a:rPr>
              <a:t>одобрены решением ФУМО по общему образованию от 18.03.2022г. №1/22  </a:t>
            </a:r>
            <a:r>
              <a:rPr lang="ru-RU" altLang="ru-RU" sz="2200" i="1" dirty="0" smtClean="0">
                <a:solidFill>
                  <a:srgbClr val="7C464A"/>
                </a:solidFill>
                <a:latin typeface="Calibri" pitchFamily="34" charset="0"/>
                <a:cs typeface="Arial" charset="0"/>
                <a:sym typeface="Wingdings" pitchFamily="2" charset="2"/>
              </a:rPr>
              <a:t>\</a:t>
            </a:r>
          </a:p>
          <a:p>
            <a:pPr lvl="0" algn="just" defTabSz="9144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ru-RU" altLang="ru-RU" sz="2200" b="1" i="1" dirty="0" smtClean="0">
                <a:solidFill>
                  <a:srgbClr val="C000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      </a:t>
            </a:r>
            <a:r>
              <a:rPr lang="ru-RU" altLang="ru-RU" sz="22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Приказ </a:t>
            </a:r>
            <a:r>
              <a:rPr lang="ru-RU" altLang="ru-RU" sz="22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Министерства просвещения Российской Федерации от 12.08.2022 г. №732 «О 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17.05.2012 № 413» </a:t>
            </a:r>
            <a:endParaRPr lang="ru-RU" altLang="ru-RU" sz="2200" b="1" i="1" dirty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 smtClean="0">
              <a:solidFill>
                <a:srgbClr val="7C464A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1754</TotalTime>
  <Words>1757</Words>
  <Application>Microsoft Office PowerPoint</Application>
  <PresentationFormat>Произвольный</PresentationFormat>
  <Paragraphs>130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17</vt:i4>
      </vt:variant>
    </vt:vector>
  </HeadingPairs>
  <TitlesOfParts>
    <vt:vector size="37" baseType="lpstr">
      <vt:lpstr>Arial</vt:lpstr>
      <vt:lpstr>Akrobat Black</vt:lpstr>
      <vt:lpstr>Akrobat</vt:lpstr>
      <vt:lpstr>Wingdings</vt:lpstr>
      <vt:lpstr>Calibri</vt:lpstr>
      <vt:lpstr>Times New Roman</vt:lpstr>
      <vt:lpstr>Calibri Light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9_Тема Office</vt:lpstr>
      <vt:lpstr>10_Тема Office</vt:lpstr>
      <vt:lpstr>11_Тема Office</vt:lpstr>
      <vt:lpstr>12_Тема Office</vt:lpstr>
      <vt:lpstr>13_Тема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USER101-5</dc:creator>
  <cp:lastModifiedBy>Воронин</cp:lastModifiedBy>
  <cp:revision>151</cp:revision>
  <cp:lastPrinted>2023-08-21T06:13:29Z</cp:lastPrinted>
  <dcterms:created xsi:type="dcterms:W3CDTF">2023-04-07T08:06:44Z</dcterms:created>
  <dcterms:modified xsi:type="dcterms:W3CDTF">2023-12-10T18:16:19Z</dcterms:modified>
</cp:coreProperties>
</file>